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4"/>
    <p:sldMasterId id="2147484495" r:id="rId35"/>
    <p:sldMasterId id="2147484526" r:id="rId36"/>
    <p:sldMasterId id="2147484550" r:id="rId37"/>
    <p:sldMasterId id="2147484581" r:id="rId38"/>
    <p:sldMasterId id="2147484614" r:id="rId39"/>
    <p:sldMasterId id="2147484628" r:id="rId40"/>
    <p:sldMasterId id="2147484656" r:id="rId41"/>
    <p:sldMasterId id="2147484681" r:id="rId42"/>
    <p:sldMasterId id="2147484710" r:id="rId43"/>
    <p:sldMasterId id="2147484736" r:id="rId44"/>
  </p:sldMasterIdLst>
  <p:notesMasterIdLst>
    <p:notesMasterId r:id="rId109"/>
  </p:notesMasterIdLst>
  <p:handoutMasterIdLst>
    <p:handoutMasterId r:id="rId110"/>
  </p:handoutMasterIdLst>
  <p:sldIdLst>
    <p:sldId id="4897" r:id="rId45"/>
    <p:sldId id="1843" r:id="rId46"/>
    <p:sldId id="3571" r:id="rId47"/>
    <p:sldId id="4977" r:id="rId48"/>
    <p:sldId id="3785" r:id="rId49"/>
    <p:sldId id="4896" r:id="rId50"/>
    <p:sldId id="1643" r:id="rId51"/>
    <p:sldId id="1644" r:id="rId52"/>
    <p:sldId id="1746" r:id="rId53"/>
    <p:sldId id="4983" r:id="rId54"/>
    <p:sldId id="4966" r:id="rId55"/>
    <p:sldId id="1670" r:id="rId56"/>
    <p:sldId id="1671" r:id="rId57"/>
    <p:sldId id="3830" r:id="rId58"/>
    <p:sldId id="1674" r:id="rId59"/>
    <p:sldId id="1675" r:id="rId60"/>
    <p:sldId id="3775" r:id="rId61"/>
    <p:sldId id="1678" r:id="rId62"/>
    <p:sldId id="3776" r:id="rId63"/>
    <p:sldId id="1681" r:id="rId64"/>
    <p:sldId id="1682" r:id="rId65"/>
    <p:sldId id="1683" r:id="rId66"/>
    <p:sldId id="1687" r:id="rId67"/>
    <p:sldId id="1688" r:id="rId68"/>
    <p:sldId id="3828" r:id="rId69"/>
    <p:sldId id="1693" r:id="rId70"/>
    <p:sldId id="1694" r:id="rId71"/>
    <p:sldId id="1372" r:id="rId72"/>
    <p:sldId id="4978" r:id="rId73"/>
    <p:sldId id="4979" r:id="rId74"/>
    <p:sldId id="4980" r:id="rId75"/>
    <p:sldId id="1703" r:id="rId76"/>
    <p:sldId id="1704" r:id="rId77"/>
    <p:sldId id="1705" r:id="rId78"/>
    <p:sldId id="1706" r:id="rId79"/>
    <p:sldId id="417" r:id="rId80"/>
    <p:sldId id="4894" r:id="rId81"/>
    <p:sldId id="267" r:id="rId82"/>
    <p:sldId id="4893" r:id="rId83"/>
    <p:sldId id="414" r:id="rId84"/>
    <p:sldId id="3627" r:id="rId85"/>
    <p:sldId id="1726" r:id="rId86"/>
    <p:sldId id="3829" r:id="rId87"/>
    <p:sldId id="1727" r:id="rId88"/>
    <p:sldId id="4771" r:id="rId89"/>
    <p:sldId id="5019" r:id="rId90"/>
    <p:sldId id="5017" r:id="rId91"/>
    <p:sldId id="5020" r:id="rId92"/>
    <p:sldId id="5015" r:id="rId93"/>
    <p:sldId id="4981" r:id="rId94"/>
    <p:sldId id="3782" r:id="rId95"/>
    <p:sldId id="3783" r:id="rId96"/>
    <p:sldId id="1735" r:id="rId97"/>
    <p:sldId id="1520" r:id="rId98"/>
    <p:sldId id="1613" r:id="rId99"/>
    <p:sldId id="1612" r:id="rId100"/>
    <p:sldId id="1680" r:id="rId101"/>
    <p:sldId id="5016" r:id="rId102"/>
    <p:sldId id="5018" r:id="rId103"/>
    <p:sldId id="3827" r:id="rId104"/>
    <p:sldId id="1741" r:id="rId105"/>
    <p:sldId id="1638" r:id="rId106"/>
    <p:sldId id="4982" r:id="rId107"/>
    <p:sldId id="4779" r:id="rId108"/>
  </p:sldIdLst>
  <p:sldSz cx="12436475" cy="6994525"/>
  <p:notesSz cx="7077075" cy="93630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162237EC-E621-450A-94B5-53967F210B78}">
          <p14:sldIdLst>
            <p14:sldId id="4897"/>
          </p14:sldIdLst>
        </p14:section>
        <p14:section name="Intro" id="{432D8063-03F1-422E-B6E0-546DA826801D}">
          <p14:sldIdLst>
            <p14:sldId id="1843"/>
            <p14:sldId id="3571"/>
            <p14:sldId id="4977"/>
            <p14:sldId id="3785"/>
            <p14:sldId id="4896"/>
            <p14:sldId id="1643"/>
            <p14:sldId id="1644"/>
            <p14:sldId id="1746"/>
            <p14:sldId id="4983"/>
            <p14:sldId id="4966"/>
            <p14:sldId id="1670"/>
          </p14:sldIdLst>
        </p14:section>
        <p14:section name="Customer Focussed" id="{4B14179E-2A59-400E-8AC2-217ED9193C3A}">
          <p14:sldIdLst>
            <p14:sldId id="1671"/>
            <p14:sldId id="3830"/>
            <p14:sldId id="1674"/>
            <p14:sldId id="1675"/>
            <p14:sldId id="3775"/>
            <p14:sldId id="1678"/>
            <p14:sldId id="3776"/>
          </p14:sldIdLst>
        </p14:section>
        <p14:section name="Production First" id="{33B837A1-59CC-481A-9D7A-4D66D864943B}">
          <p14:sldIdLst>
            <p14:sldId id="1681"/>
            <p14:sldId id="1682"/>
            <p14:sldId id="1683"/>
            <p14:sldId id="1687"/>
            <p14:sldId id="1688"/>
            <p14:sldId id="3828"/>
          </p14:sldIdLst>
        </p14:section>
        <p14:section name="Team Autonomy" id="{AD2F4DE4-08FF-4670-B7E8-CB910013B20F}">
          <p14:sldIdLst>
            <p14:sldId id="1693"/>
            <p14:sldId id="1694"/>
            <p14:sldId id="1372"/>
            <p14:sldId id="4978"/>
            <p14:sldId id="4979"/>
            <p14:sldId id="4980"/>
            <p14:sldId id="1703"/>
            <p14:sldId id="1704"/>
            <p14:sldId id="1705"/>
            <p14:sldId id="1706"/>
            <p14:sldId id="417"/>
            <p14:sldId id="4894"/>
            <p14:sldId id="267"/>
            <p14:sldId id="4893"/>
            <p14:sldId id="414"/>
            <p14:sldId id="3627"/>
          </p14:sldIdLst>
        </p14:section>
        <p14:section name="Shift Left" id="{8AF032B1-7D7D-46C3-9BD0-13000C7D19D5}">
          <p14:sldIdLst>
            <p14:sldId id="1726"/>
            <p14:sldId id="3829"/>
            <p14:sldId id="1727"/>
            <p14:sldId id="4771"/>
            <p14:sldId id="5019"/>
            <p14:sldId id="5017"/>
            <p14:sldId id="5020"/>
            <p14:sldId id="5015"/>
            <p14:sldId id="4981"/>
            <p14:sldId id="3782"/>
            <p14:sldId id="3783"/>
          </p14:sldIdLst>
        </p14:section>
        <p14:section name="Safe Deployments and Limiting Damage" id="{A1E480A6-5CB6-4CB8-8608-A6149E40D52E}">
          <p14:sldIdLst>
            <p14:sldId id="1735"/>
            <p14:sldId id="1520"/>
            <p14:sldId id="1613"/>
            <p14:sldId id="1612"/>
            <p14:sldId id="1680"/>
            <p14:sldId id="5016"/>
            <p14:sldId id="5018"/>
          </p14:sldIdLst>
        </p14:section>
        <p14:section name="Wrap Up" id="{ED952BF2-9F3C-46FA-AC95-B38CB6FA993C}">
          <p14:sldIdLst>
            <p14:sldId id="3827"/>
            <p14:sldId id="1741"/>
            <p14:sldId id="1638"/>
            <p14:sldId id="4982"/>
            <p14:sldId id="47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AFAFA"/>
    <a:srgbClr val="E6E6E6"/>
    <a:srgbClr val="682A7A"/>
    <a:srgbClr val="A7D7FF"/>
    <a:srgbClr val="C4E5FF"/>
    <a:srgbClr val="005AA1"/>
    <a:srgbClr val="89CBFF"/>
    <a:srgbClr val="B7F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E2C294-C03E-466B-B36A-94D04BF13CB9}" v="7" dt="2019-10-24T15:24:32.745"/>
    <p1510:client id="{C5463720-F5EF-4BDA-92E3-0D83FEDF0516}" v="5" dt="2019-10-23T20:59:53.2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1" autoAdjust="0"/>
    <p:restoredTop sz="94660"/>
  </p:normalViewPr>
  <p:slideViewPr>
    <p:cSldViewPr snapToGrid="0">
      <p:cViewPr varScale="1">
        <p:scale>
          <a:sx n="101" d="100"/>
          <a:sy n="101" d="100"/>
        </p:scale>
        <p:origin x="1038"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117" Type="http://schemas.microsoft.com/office/2015/10/relationships/revisionInfo" Target="revisionInfo.xml"/><Relationship Id="rId21" Type="http://schemas.openxmlformats.org/officeDocument/2006/relationships/customXml" Target="../customXml/item21.xml"/><Relationship Id="rId42" Type="http://schemas.openxmlformats.org/officeDocument/2006/relationships/slideMaster" Target="slideMasters/slideMaster9.xml"/><Relationship Id="rId47" Type="http://schemas.openxmlformats.org/officeDocument/2006/relationships/slide" Target="slides/slide3.xml"/><Relationship Id="rId63" Type="http://schemas.openxmlformats.org/officeDocument/2006/relationships/slide" Target="slides/slide19.xml"/><Relationship Id="rId68" Type="http://schemas.openxmlformats.org/officeDocument/2006/relationships/slide" Target="slides/slide24.xml"/><Relationship Id="rId84" Type="http://schemas.openxmlformats.org/officeDocument/2006/relationships/slide" Target="slides/slide40.xml"/><Relationship Id="rId89" Type="http://schemas.openxmlformats.org/officeDocument/2006/relationships/slide" Target="slides/slide45.xml"/><Relationship Id="rId112" Type="http://schemas.openxmlformats.org/officeDocument/2006/relationships/presProps" Target="presProps.xml"/><Relationship Id="rId16" Type="http://schemas.openxmlformats.org/officeDocument/2006/relationships/customXml" Target="../customXml/item16.xml"/><Relationship Id="rId107" Type="http://schemas.openxmlformats.org/officeDocument/2006/relationships/slide" Target="slides/slide63.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4.xml"/><Relationship Id="rId53" Type="http://schemas.openxmlformats.org/officeDocument/2006/relationships/slide" Target="slides/slide9.xml"/><Relationship Id="rId58" Type="http://schemas.openxmlformats.org/officeDocument/2006/relationships/slide" Target="slides/slide14.xml"/><Relationship Id="rId74" Type="http://schemas.openxmlformats.org/officeDocument/2006/relationships/slide" Target="slides/slide30.xml"/><Relationship Id="rId79" Type="http://schemas.openxmlformats.org/officeDocument/2006/relationships/slide" Target="slides/slide35.xml"/><Relationship Id="rId102" Type="http://schemas.openxmlformats.org/officeDocument/2006/relationships/slide" Target="slides/slide58.xml"/><Relationship Id="rId5" Type="http://schemas.openxmlformats.org/officeDocument/2006/relationships/customXml" Target="../customXml/item5.xml"/><Relationship Id="rId90" Type="http://schemas.openxmlformats.org/officeDocument/2006/relationships/slide" Target="slides/slide46.xml"/><Relationship Id="rId95" Type="http://schemas.openxmlformats.org/officeDocument/2006/relationships/slide" Target="slides/slide51.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Master" Target="slideMasters/slideMaster10.xml"/><Relationship Id="rId48" Type="http://schemas.openxmlformats.org/officeDocument/2006/relationships/slide" Target="slides/slide4.xml"/><Relationship Id="rId64" Type="http://schemas.openxmlformats.org/officeDocument/2006/relationships/slide" Target="slides/slide20.xml"/><Relationship Id="rId69" Type="http://schemas.openxmlformats.org/officeDocument/2006/relationships/slide" Target="slides/slide25.xml"/><Relationship Id="rId113" Type="http://schemas.openxmlformats.org/officeDocument/2006/relationships/viewProps" Target="viewProps.xml"/><Relationship Id="rId80" Type="http://schemas.openxmlformats.org/officeDocument/2006/relationships/slide" Target="slides/slide36.xml"/><Relationship Id="rId85" Type="http://schemas.openxmlformats.org/officeDocument/2006/relationships/slide" Target="slides/slide41.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5.xml"/><Relationship Id="rId59" Type="http://schemas.openxmlformats.org/officeDocument/2006/relationships/slide" Target="slides/slide15.xml"/><Relationship Id="rId103" Type="http://schemas.openxmlformats.org/officeDocument/2006/relationships/slide" Target="slides/slide59.xml"/><Relationship Id="rId108" Type="http://schemas.openxmlformats.org/officeDocument/2006/relationships/slide" Target="slides/slide64.xml"/><Relationship Id="rId54" Type="http://schemas.openxmlformats.org/officeDocument/2006/relationships/slide" Target="slides/slide10.xml"/><Relationship Id="rId70" Type="http://schemas.openxmlformats.org/officeDocument/2006/relationships/slide" Target="slides/slide26.xml"/><Relationship Id="rId75" Type="http://schemas.openxmlformats.org/officeDocument/2006/relationships/slide" Target="slides/slide31.xml"/><Relationship Id="rId91" Type="http://schemas.openxmlformats.org/officeDocument/2006/relationships/slide" Target="slides/slide47.xml"/><Relationship Id="rId96" Type="http://schemas.openxmlformats.org/officeDocument/2006/relationships/slide" Target="slides/slide52.xml"/><Relationship Id="rId1" Type="http://schemas.openxmlformats.org/officeDocument/2006/relationships/customXml" Target="../customXml/item1.xml"/><Relationship Id="rId6" Type="http://schemas.openxmlformats.org/officeDocument/2006/relationships/customXml" Target="../customXml/item6.xml"/><Relationship Id="rId23" Type="http://schemas.openxmlformats.org/officeDocument/2006/relationships/customXml" Target="../customXml/item23.xml"/><Relationship Id="rId28" Type="http://schemas.openxmlformats.org/officeDocument/2006/relationships/customXml" Target="../customXml/item28.xml"/><Relationship Id="rId49" Type="http://schemas.openxmlformats.org/officeDocument/2006/relationships/slide" Target="slides/slide5.xml"/><Relationship Id="rId114"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Master" Target="slideMasters/slideMaster11.xml"/><Relationship Id="rId52" Type="http://schemas.openxmlformats.org/officeDocument/2006/relationships/slide" Target="slides/slide8.xml"/><Relationship Id="rId60" Type="http://schemas.openxmlformats.org/officeDocument/2006/relationships/slide" Target="slides/slide16.xml"/><Relationship Id="rId65" Type="http://schemas.openxmlformats.org/officeDocument/2006/relationships/slide" Target="slides/slide21.xml"/><Relationship Id="rId73" Type="http://schemas.openxmlformats.org/officeDocument/2006/relationships/slide" Target="slides/slide29.xml"/><Relationship Id="rId78" Type="http://schemas.openxmlformats.org/officeDocument/2006/relationships/slide" Target="slides/slide34.xml"/><Relationship Id="rId81" Type="http://schemas.openxmlformats.org/officeDocument/2006/relationships/slide" Target="slides/slide37.xml"/><Relationship Id="rId86" Type="http://schemas.openxmlformats.org/officeDocument/2006/relationships/slide" Target="slides/slide42.xml"/><Relationship Id="rId94" Type="http://schemas.openxmlformats.org/officeDocument/2006/relationships/slide" Target="slides/slide50.xml"/><Relationship Id="rId99" Type="http://schemas.openxmlformats.org/officeDocument/2006/relationships/slide" Target="slides/slide55.xml"/><Relationship Id="rId101" Type="http://schemas.openxmlformats.org/officeDocument/2006/relationships/slide" Target="slides/slide57.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notesMaster" Target="notesMasters/notesMaster1.xml"/><Relationship Id="rId34" Type="http://schemas.openxmlformats.org/officeDocument/2006/relationships/slideMaster" Target="slideMasters/slideMaster1.xml"/><Relationship Id="rId50" Type="http://schemas.openxmlformats.org/officeDocument/2006/relationships/slide" Target="slides/slide6.xml"/><Relationship Id="rId55" Type="http://schemas.openxmlformats.org/officeDocument/2006/relationships/slide" Target="slides/slide11.xml"/><Relationship Id="rId76" Type="http://schemas.openxmlformats.org/officeDocument/2006/relationships/slide" Target="slides/slide32.xml"/><Relationship Id="rId97" Type="http://schemas.openxmlformats.org/officeDocument/2006/relationships/slide" Target="slides/slide53.xml"/><Relationship Id="rId104" Type="http://schemas.openxmlformats.org/officeDocument/2006/relationships/slide" Target="slides/slide60.xml"/><Relationship Id="rId7" Type="http://schemas.openxmlformats.org/officeDocument/2006/relationships/customXml" Target="../customXml/item7.xml"/><Relationship Id="rId71" Type="http://schemas.openxmlformats.org/officeDocument/2006/relationships/slide" Target="slides/slide27.xml"/><Relationship Id="rId92" Type="http://schemas.openxmlformats.org/officeDocument/2006/relationships/slide" Target="slides/slide48.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7.xml"/><Relationship Id="rId45" Type="http://schemas.openxmlformats.org/officeDocument/2006/relationships/slide" Target="slides/slide1.xml"/><Relationship Id="rId66" Type="http://schemas.openxmlformats.org/officeDocument/2006/relationships/slide" Target="slides/slide22.xml"/><Relationship Id="rId87" Type="http://schemas.openxmlformats.org/officeDocument/2006/relationships/slide" Target="slides/slide43.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17.xml"/><Relationship Id="rId82" Type="http://schemas.openxmlformats.org/officeDocument/2006/relationships/slide" Target="slides/slide38.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2.xml"/><Relationship Id="rId56" Type="http://schemas.openxmlformats.org/officeDocument/2006/relationships/slide" Target="slides/slide12.xml"/><Relationship Id="rId77" Type="http://schemas.openxmlformats.org/officeDocument/2006/relationships/slide" Target="slides/slide33.xml"/><Relationship Id="rId100" Type="http://schemas.openxmlformats.org/officeDocument/2006/relationships/slide" Target="slides/slide56.xml"/><Relationship Id="rId105" Type="http://schemas.openxmlformats.org/officeDocument/2006/relationships/slide" Target="slides/slide61.xml"/><Relationship Id="rId8" Type="http://schemas.openxmlformats.org/officeDocument/2006/relationships/customXml" Target="../customXml/item8.xml"/><Relationship Id="rId51" Type="http://schemas.openxmlformats.org/officeDocument/2006/relationships/slide" Target="slides/slide7.xml"/><Relationship Id="rId72" Type="http://schemas.openxmlformats.org/officeDocument/2006/relationships/slide" Target="slides/slide28.xml"/><Relationship Id="rId93" Type="http://schemas.openxmlformats.org/officeDocument/2006/relationships/slide" Target="slides/slide49.xml"/><Relationship Id="rId98" Type="http://schemas.openxmlformats.org/officeDocument/2006/relationships/slide" Target="slides/slide54.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2.xml"/><Relationship Id="rId67" Type="http://schemas.openxmlformats.org/officeDocument/2006/relationships/slide" Target="slides/slide23.xml"/><Relationship Id="rId116" Type="http://schemas.microsoft.com/office/2016/11/relationships/changesInfo" Target="changesInfos/changesInfo1.xml"/><Relationship Id="rId20" Type="http://schemas.openxmlformats.org/officeDocument/2006/relationships/customXml" Target="../customXml/item20.xml"/><Relationship Id="rId41" Type="http://schemas.openxmlformats.org/officeDocument/2006/relationships/slideMaster" Target="slideMasters/slideMaster8.xml"/><Relationship Id="rId62" Type="http://schemas.openxmlformats.org/officeDocument/2006/relationships/slide" Target="slides/slide18.xml"/><Relationship Id="rId83" Type="http://schemas.openxmlformats.org/officeDocument/2006/relationships/slide" Target="slides/slide39.xml"/><Relationship Id="rId88" Type="http://schemas.openxmlformats.org/officeDocument/2006/relationships/slide" Target="slides/slide44.xml"/><Relationship Id="rId111" Type="http://schemas.openxmlformats.org/officeDocument/2006/relationships/commentAuthors" Target="commentAuthors.xml"/><Relationship Id="rId15" Type="http://schemas.openxmlformats.org/officeDocument/2006/relationships/customXml" Target="../customXml/item15.xml"/><Relationship Id="rId36" Type="http://schemas.openxmlformats.org/officeDocument/2006/relationships/slideMaster" Target="slideMasters/slideMaster3.xml"/><Relationship Id="rId57" Type="http://schemas.openxmlformats.org/officeDocument/2006/relationships/slide" Target="slides/slide13.xml"/><Relationship Id="rId10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21E2C294-C03E-466B-B36A-94D04BF13CB9}"/>
    <pc:docChg chg="delSld modSld modSection">
      <pc:chgData name="Mickey Gousset" userId="44c507a6-cca0-461f-8120-3bb7fbf35a3a" providerId="ADAL" clId="{21E2C294-C03E-466B-B36A-94D04BF13CB9}" dt="2019-10-24T15:25:08.289" v="12" actId="20577"/>
      <pc:docMkLst>
        <pc:docMk/>
      </pc:docMkLst>
      <pc:sldChg chg="del">
        <pc:chgData name="Mickey Gousset" userId="44c507a6-cca0-461f-8120-3bb7fbf35a3a" providerId="ADAL" clId="{21E2C294-C03E-466B-B36A-94D04BF13CB9}" dt="2019-10-24T15:22:30.947" v="1" actId="2696"/>
        <pc:sldMkLst>
          <pc:docMk/>
          <pc:sldMk cId="3468256730" sldId="1747"/>
        </pc:sldMkLst>
      </pc:sldChg>
      <pc:sldChg chg="del">
        <pc:chgData name="Mickey Gousset" userId="44c507a6-cca0-461f-8120-3bb7fbf35a3a" providerId="ADAL" clId="{21E2C294-C03E-466B-B36A-94D04BF13CB9}" dt="2019-10-24T15:23:29.214" v="2" actId="2696"/>
        <pc:sldMkLst>
          <pc:docMk/>
          <pc:sldMk cId="3603342084" sldId="1748"/>
        </pc:sldMkLst>
      </pc:sldChg>
      <pc:sldChg chg="del">
        <pc:chgData name="Mickey Gousset" userId="44c507a6-cca0-461f-8120-3bb7fbf35a3a" providerId="ADAL" clId="{21E2C294-C03E-466B-B36A-94D04BF13CB9}" dt="2019-10-24T15:23:52.558" v="3" actId="2696"/>
        <pc:sldMkLst>
          <pc:docMk/>
          <pc:sldMk cId="4067638371" sldId="1749"/>
        </pc:sldMkLst>
      </pc:sldChg>
      <pc:sldChg chg="del">
        <pc:chgData name="Mickey Gousset" userId="44c507a6-cca0-461f-8120-3bb7fbf35a3a" providerId="ADAL" clId="{21E2C294-C03E-466B-B36A-94D04BF13CB9}" dt="2019-10-24T15:24:47.487" v="5" actId="2696"/>
        <pc:sldMkLst>
          <pc:docMk/>
          <pc:sldMk cId="138282280" sldId="3769"/>
        </pc:sldMkLst>
      </pc:sldChg>
      <pc:sldChg chg="del">
        <pc:chgData name="Mickey Gousset" userId="44c507a6-cca0-461f-8120-3bb7fbf35a3a" providerId="ADAL" clId="{21E2C294-C03E-466B-B36A-94D04BF13CB9}" dt="2019-10-24T15:24:42.745" v="4" actId="2696"/>
        <pc:sldMkLst>
          <pc:docMk/>
          <pc:sldMk cId="3012048400" sldId="4775"/>
        </pc:sldMkLst>
      </pc:sldChg>
      <pc:sldChg chg="del">
        <pc:chgData name="Mickey Gousset" userId="44c507a6-cca0-461f-8120-3bb7fbf35a3a" providerId="ADAL" clId="{21E2C294-C03E-466B-B36A-94D04BF13CB9}" dt="2019-10-24T15:19:58.495" v="0" actId="2696"/>
        <pc:sldMkLst>
          <pc:docMk/>
          <pc:sldMk cId="3517034655" sldId="4892"/>
        </pc:sldMkLst>
      </pc:sldChg>
      <pc:sldChg chg="modSp">
        <pc:chgData name="Mickey Gousset" userId="44c507a6-cca0-461f-8120-3bb7fbf35a3a" providerId="ADAL" clId="{21E2C294-C03E-466B-B36A-94D04BF13CB9}" dt="2019-10-24T15:25:08.289" v="12" actId="20577"/>
        <pc:sldMkLst>
          <pc:docMk/>
          <pc:sldMk cId="1122740285" sldId="4897"/>
        </pc:sldMkLst>
        <pc:spChg chg="mod">
          <ac:chgData name="Mickey Gousset" userId="44c507a6-cca0-461f-8120-3bb7fbf35a3a" providerId="ADAL" clId="{21E2C294-C03E-466B-B36A-94D04BF13CB9}" dt="2019-10-24T15:25:08.289" v="12" actId="20577"/>
          <ac:spMkLst>
            <pc:docMk/>
            <pc:sldMk cId="1122740285" sldId="4897"/>
            <ac:spMk id="13" creationId="{E07B1E9D-BB82-4487-8A8A-98796903E7EA}"/>
          </ac:spMkLst>
        </pc:spChg>
      </pc:sldChg>
    </pc:docChg>
  </pc:docChgLst>
  <pc:docChgLst>
    <pc:chgData name="Mickey Gousset" userId="44c507a6-cca0-461f-8120-3bb7fbf35a3a" providerId="ADAL" clId="{0C5F9F55-DC0A-4833-99CB-422159A02783}"/>
  </pc:docChgLst>
  <pc:docChgLst>
    <pc:chgData name="Mickey Gousset" userId="44c507a6-cca0-461f-8120-3bb7fbf35a3a" providerId="ADAL" clId="{C5463720-F5EF-4BDA-92E3-0D83FEDF0516}"/>
    <pc:docChg chg="delSld modSld modSection">
      <pc:chgData name="Mickey Gousset" userId="44c507a6-cca0-461f-8120-3bb7fbf35a3a" providerId="ADAL" clId="{C5463720-F5EF-4BDA-92E3-0D83FEDF0516}" dt="2019-10-23T20:59:42.943" v="1"/>
      <pc:docMkLst>
        <pc:docMk/>
      </pc:docMkLst>
      <pc:sldChg chg="del">
        <pc:chgData name="Mickey Gousset" userId="44c507a6-cca0-461f-8120-3bb7fbf35a3a" providerId="ADAL" clId="{C5463720-F5EF-4BDA-92E3-0D83FEDF0516}" dt="2019-10-23T20:59:42.943" v="1"/>
        <pc:sldMkLst>
          <pc:docMk/>
          <pc:sldMk cId="2799774971" sldId="1843"/>
        </pc:sldMkLst>
      </pc:sldChg>
      <pc:sldChg chg="del">
        <pc:chgData name="Mickey Gousset" userId="44c507a6-cca0-461f-8120-3bb7fbf35a3a" providerId="ADAL" clId="{C5463720-F5EF-4BDA-92E3-0D83FEDF0516}" dt="2019-10-23T20:59:42.943" v="1"/>
        <pc:sldMkLst>
          <pc:docMk/>
          <pc:sldMk cId="187387504" sldId="3571"/>
        </pc:sldMkLst>
      </pc:sldChg>
    </pc:docChg>
  </pc:docChgLst>
  <pc:docChgLst>
    <pc:chgData name="Mickey Gousset" userId="44c507a6-cca0-461f-8120-3bb7fbf35a3a" providerId="ADAL" clId="{7A77F3FB-D39F-4430-B365-E6584B4B68E6}"/>
    <pc:docChg chg="delSld modSection">
      <pc:chgData name="Mickey Gousset" userId="44c507a6-cca0-461f-8120-3bb7fbf35a3a" providerId="ADAL" clId="{7A77F3FB-D39F-4430-B365-E6584B4B68E6}" dt="2019-09-20T15:31:53.437" v="10" actId="2696"/>
      <pc:docMkLst>
        <pc:docMk/>
      </pc:docMkLst>
      <pc:sldChg chg="del">
        <pc:chgData name="Mickey Gousset" userId="44c507a6-cca0-461f-8120-3bb7fbf35a3a" providerId="ADAL" clId="{7A77F3FB-D39F-4430-B365-E6584B4B68E6}" dt="2019-09-20T15:31:24.446" v="3" actId="2696"/>
        <pc:sldMkLst>
          <pc:docMk/>
          <pc:sldMk cId="582763801" sldId="1700"/>
        </pc:sldMkLst>
      </pc:sldChg>
      <pc:sldChg chg="del">
        <pc:chgData name="Mickey Gousset" userId="44c507a6-cca0-461f-8120-3bb7fbf35a3a" providerId="ADAL" clId="{7A77F3FB-D39F-4430-B365-E6584B4B68E6}" dt="2019-09-20T15:31:27.339" v="4" actId="2696"/>
        <pc:sldMkLst>
          <pc:docMk/>
          <pc:sldMk cId="3011510157" sldId="1701"/>
        </pc:sldMkLst>
      </pc:sldChg>
      <pc:sldChg chg="del">
        <pc:chgData name="Mickey Gousset" userId="44c507a6-cca0-461f-8120-3bb7fbf35a3a" providerId="ADAL" clId="{7A77F3FB-D39F-4430-B365-E6584B4B68E6}" dt="2019-09-20T15:31:30.333" v="5" actId="2696"/>
        <pc:sldMkLst>
          <pc:docMk/>
          <pc:sldMk cId="57468448" sldId="1702"/>
        </pc:sldMkLst>
      </pc:sldChg>
      <pc:sldChg chg="del">
        <pc:chgData name="Mickey Gousset" userId="44c507a6-cca0-461f-8120-3bb7fbf35a3a" providerId="ADAL" clId="{7A77F3FB-D39F-4430-B365-E6584B4B68E6}" dt="2019-09-20T15:31:38.086" v="6" actId="2696"/>
        <pc:sldMkLst>
          <pc:docMk/>
          <pc:sldMk cId="564834929" sldId="1745"/>
        </pc:sldMkLst>
      </pc:sldChg>
      <pc:sldChg chg="del">
        <pc:chgData name="Mickey Gousset" userId="44c507a6-cca0-461f-8120-3bb7fbf35a3a" providerId="ADAL" clId="{7A77F3FB-D39F-4430-B365-E6584B4B68E6}" dt="2019-09-20T15:27:06.783" v="0" actId="2696"/>
        <pc:sldMkLst>
          <pc:docMk/>
          <pc:sldMk cId="187387504" sldId="3571"/>
        </pc:sldMkLst>
      </pc:sldChg>
      <pc:sldChg chg="del">
        <pc:chgData name="Mickey Gousset" userId="44c507a6-cca0-461f-8120-3bb7fbf35a3a" providerId="ADAL" clId="{7A77F3FB-D39F-4430-B365-E6584B4B68E6}" dt="2019-09-20T15:31:53.437" v="10" actId="2696"/>
        <pc:sldMkLst>
          <pc:docMk/>
          <pc:sldMk cId="475885332" sldId="3764"/>
        </pc:sldMkLst>
      </pc:sldChg>
      <pc:sldChg chg="del">
        <pc:chgData name="Mickey Gousset" userId="44c507a6-cca0-461f-8120-3bb7fbf35a3a" providerId="ADAL" clId="{7A77F3FB-D39F-4430-B365-E6584B4B68E6}" dt="2019-09-20T15:31:49.813" v="9" actId="2696"/>
        <pc:sldMkLst>
          <pc:docMk/>
          <pc:sldMk cId="3487824182" sldId="3765"/>
        </pc:sldMkLst>
      </pc:sldChg>
      <pc:sldChg chg="del">
        <pc:chgData name="Mickey Gousset" userId="44c507a6-cca0-461f-8120-3bb7fbf35a3a" providerId="ADAL" clId="{7A77F3FB-D39F-4430-B365-E6584B4B68E6}" dt="2019-09-20T15:31:45.245" v="7" actId="2696"/>
        <pc:sldMkLst>
          <pc:docMk/>
          <pc:sldMk cId="3762725315" sldId="4772"/>
        </pc:sldMkLst>
      </pc:sldChg>
      <pc:sldChg chg="del">
        <pc:chgData name="Mickey Gousset" userId="44c507a6-cca0-461f-8120-3bb7fbf35a3a" providerId="ADAL" clId="{7A77F3FB-D39F-4430-B365-E6584B4B68E6}" dt="2019-09-20T15:31:14.530" v="2" actId="2696"/>
        <pc:sldMkLst>
          <pc:docMk/>
          <pc:sldMk cId="2848290033" sldId="4895"/>
        </pc:sldMkLst>
      </pc:sldChg>
      <pc:sldMasterChg chg="delSldLayout">
        <pc:chgData name="Mickey Gousset" userId="44c507a6-cca0-461f-8120-3bb7fbf35a3a" providerId="ADAL" clId="{7A77F3FB-D39F-4430-B365-E6584B4B68E6}" dt="2019-09-20T15:31:45.257" v="8" actId="2696"/>
        <pc:sldMasterMkLst>
          <pc:docMk/>
          <pc:sldMasterMk cId="4059602932" sldId="2147484475"/>
        </pc:sldMasterMkLst>
        <pc:sldLayoutChg chg="del">
          <pc:chgData name="Mickey Gousset" userId="44c507a6-cca0-461f-8120-3bb7fbf35a3a" providerId="ADAL" clId="{7A77F3FB-D39F-4430-B365-E6584B4B68E6}" dt="2019-09-20T15:31:45.257" v="8" actId="2696"/>
          <pc:sldLayoutMkLst>
            <pc:docMk/>
            <pc:sldMasterMk cId="4059602932" sldId="2147484475"/>
            <pc:sldLayoutMk cId="2506606704" sldId="2147484580"/>
          </pc:sldLayoutMkLst>
        </pc:sldLayoutChg>
        <pc:sldLayoutChg chg="del">
          <pc:chgData name="Mickey Gousset" userId="44c507a6-cca0-461f-8120-3bb7fbf35a3a" providerId="ADAL" clId="{7A77F3FB-D39F-4430-B365-E6584B4B68E6}" dt="2019-09-20T15:27:06.820" v="1" actId="2696"/>
          <pc:sldLayoutMkLst>
            <pc:docMk/>
            <pc:sldMasterMk cId="4059602932" sldId="2147484475"/>
            <pc:sldLayoutMk cId="1830235851" sldId="2147484625"/>
          </pc:sldLayoutMkLst>
        </pc:sldLayoutChg>
      </pc:sldMasterChg>
    </pc:docChg>
  </pc:docChgLst>
  <pc:docChgLst>
    <pc:chgData name="Mickey Gousset" userId="44c507a6-cca0-461f-8120-3bb7fbf35a3a" providerId="ADAL" clId="{7C08B395-D238-4A04-928E-9917937BC770}"/>
    <pc:docChg chg="modSld">
      <pc:chgData name="Mickey Gousset" userId="44c507a6-cca0-461f-8120-3bb7fbf35a3a" providerId="ADAL" clId="{7C08B395-D238-4A04-928E-9917937BC770}" dt="2019-06-03T12:32:04.689" v="3"/>
      <pc:docMkLst>
        <pc:docMk/>
      </pc:docMkLst>
      <pc:sldChg chg="modTransition">
        <pc:chgData name="Mickey Gousset" userId="44c507a6-cca0-461f-8120-3bb7fbf35a3a" providerId="ADAL" clId="{7C08B395-D238-4A04-928E-9917937BC770}" dt="2019-06-03T12:32:04.689" v="3"/>
        <pc:sldMkLst>
          <pc:docMk/>
          <pc:sldMk cId="2551197681" sldId="267"/>
        </pc:sldMkLst>
      </pc:sldChg>
      <pc:sldChg chg="modAnim">
        <pc:chgData name="Mickey Gousset" userId="44c507a6-cca0-461f-8120-3bb7fbf35a3a" providerId="ADAL" clId="{7C08B395-D238-4A04-928E-9917937BC770}" dt="2019-06-03T12:30:54.815" v="1"/>
        <pc:sldMkLst>
          <pc:docMk/>
          <pc:sldMk cId="3011510157" sldId="1701"/>
        </pc:sldMkLst>
      </pc:sldChg>
      <pc:sldChg chg="modAnim">
        <pc:chgData name="Mickey Gousset" userId="44c507a6-cca0-461f-8120-3bb7fbf35a3a" providerId="ADAL" clId="{7C08B395-D238-4A04-928E-9917937BC770}" dt="2019-06-03T12:31:26.606" v="2"/>
        <pc:sldMkLst>
          <pc:docMk/>
          <pc:sldMk cId="57468448" sldId="1702"/>
        </pc:sldMkLst>
      </pc:sldChg>
    </pc:docChg>
  </pc:docChgLst>
  <pc:docChgLst>
    <pc:chgData name="Mickey Gousset" userId="44c507a6-cca0-461f-8120-3bb7fbf35a3a" providerId="ADAL" clId="{310394C2-FD0E-4DE5-A7EF-43E16FDFE6D2}"/>
    <pc:docChg chg="custSel addSld delSld modSld sldOrd modSection">
      <pc:chgData name="Mickey Gousset" userId="44c507a6-cca0-461f-8120-3bb7fbf35a3a" providerId="ADAL" clId="{310394C2-FD0E-4DE5-A7EF-43E16FDFE6D2}" dt="2019-08-16T17:50:51.332" v="184"/>
      <pc:docMkLst>
        <pc:docMk/>
      </pc:docMkLst>
      <pc:sldChg chg="del">
        <pc:chgData name="Mickey Gousset" userId="44c507a6-cca0-461f-8120-3bb7fbf35a3a" providerId="ADAL" clId="{310394C2-FD0E-4DE5-A7EF-43E16FDFE6D2}" dt="2019-08-16T17:27:11.457" v="58" actId="2696"/>
        <pc:sldMkLst>
          <pc:docMk/>
          <pc:sldMk cId="1324663663" sldId="1667"/>
        </pc:sldMkLst>
      </pc:sldChg>
      <pc:sldChg chg="modSp">
        <pc:chgData name="Mickey Gousset" userId="44c507a6-cca0-461f-8120-3bb7fbf35a3a" providerId="ADAL" clId="{310394C2-FD0E-4DE5-A7EF-43E16FDFE6D2}" dt="2019-08-16T17:37:17.622" v="101" actId="20577"/>
        <pc:sldMkLst>
          <pc:docMk/>
          <pc:sldMk cId="980155908" sldId="1670"/>
        </pc:sldMkLst>
        <pc:graphicFrameChg chg="mod">
          <ac:chgData name="Mickey Gousset" userId="44c507a6-cca0-461f-8120-3bb7fbf35a3a" providerId="ADAL" clId="{310394C2-FD0E-4DE5-A7EF-43E16FDFE6D2}" dt="2019-08-16T17:37:17.622" v="101" actId="20577"/>
          <ac:graphicFrameMkLst>
            <pc:docMk/>
            <pc:sldMk cId="980155908" sldId="1670"/>
            <ac:graphicFrameMk id="4" creationId="{3A16E288-F038-419F-A00E-4E02F867F4B5}"/>
          </ac:graphicFrameMkLst>
        </pc:graphicFrameChg>
      </pc:sldChg>
      <pc:sldChg chg="modSp">
        <pc:chgData name="Mickey Gousset" userId="44c507a6-cca0-461f-8120-3bb7fbf35a3a" providerId="ADAL" clId="{310394C2-FD0E-4DE5-A7EF-43E16FDFE6D2}" dt="2019-08-16T17:37:32.797" v="102"/>
        <pc:sldMkLst>
          <pc:docMk/>
          <pc:sldMk cId="3410484762" sldId="1671"/>
        </pc:sldMkLst>
        <pc:graphicFrameChg chg="mod">
          <ac:chgData name="Mickey Gousset" userId="44c507a6-cca0-461f-8120-3bb7fbf35a3a" providerId="ADAL" clId="{310394C2-FD0E-4DE5-A7EF-43E16FDFE6D2}" dt="2019-08-16T17:37:32.797" v="102"/>
          <ac:graphicFrameMkLst>
            <pc:docMk/>
            <pc:sldMk cId="3410484762" sldId="1671"/>
            <ac:graphicFrameMk id="4" creationId="{3A16E288-F038-419F-A00E-4E02F867F4B5}"/>
          </ac:graphicFrameMkLst>
        </pc:graphicFrameChg>
      </pc:sldChg>
      <pc:sldChg chg="modTransition">
        <pc:chgData name="Mickey Gousset" userId="44c507a6-cca0-461f-8120-3bb7fbf35a3a" providerId="ADAL" clId="{310394C2-FD0E-4DE5-A7EF-43E16FDFE6D2}" dt="2019-08-16T17:50:51.332" v="184"/>
        <pc:sldMkLst>
          <pc:docMk/>
          <pc:sldMk cId="277500465" sldId="1675"/>
        </pc:sldMkLst>
      </pc:sldChg>
      <pc:sldChg chg="del">
        <pc:chgData name="Mickey Gousset" userId="44c507a6-cca0-461f-8120-3bb7fbf35a3a" providerId="ADAL" clId="{310394C2-FD0E-4DE5-A7EF-43E16FDFE6D2}" dt="2019-08-16T17:44:32.132" v="156" actId="2696"/>
        <pc:sldMkLst>
          <pc:docMk/>
          <pc:sldMk cId="3986184635" sldId="1679"/>
        </pc:sldMkLst>
      </pc:sldChg>
      <pc:sldChg chg="del">
        <pc:chgData name="Mickey Gousset" userId="44c507a6-cca0-461f-8120-3bb7fbf35a3a" providerId="ADAL" clId="{310394C2-FD0E-4DE5-A7EF-43E16FDFE6D2}" dt="2019-08-16T17:45:04.714" v="157" actId="2696"/>
        <pc:sldMkLst>
          <pc:docMk/>
          <pc:sldMk cId="4288750839" sldId="1679"/>
        </pc:sldMkLst>
      </pc:sldChg>
      <pc:sldChg chg="del">
        <pc:chgData name="Mickey Gousset" userId="44c507a6-cca0-461f-8120-3bb7fbf35a3a" providerId="ADAL" clId="{310394C2-FD0E-4DE5-A7EF-43E16FDFE6D2}" dt="2019-08-16T17:44:32.122" v="155" actId="2696"/>
        <pc:sldMkLst>
          <pc:docMk/>
          <pc:sldMk cId="3479809" sldId="1680"/>
        </pc:sldMkLst>
      </pc:sldChg>
      <pc:sldChg chg="ord">
        <pc:chgData name="Mickey Gousset" userId="44c507a6-cca0-461f-8120-3bb7fbf35a3a" providerId="ADAL" clId="{310394C2-FD0E-4DE5-A7EF-43E16FDFE6D2}" dt="2019-08-16T17:45:36.477" v="158"/>
        <pc:sldMkLst>
          <pc:docMk/>
          <pc:sldMk cId="2035396754" sldId="1680"/>
        </pc:sldMkLst>
      </pc:sldChg>
      <pc:sldChg chg="modSp">
        <pc:chgData name="Mickey Gousset" userId="44c507a6-cca0-461f-8120-3bb7fbf35a3a" providerId="ADAL" clId="{310394C2-FD0E-4DE5-A7EF-43E16FDFE6D2}" dt="2019-08-16T17:37:44.318" v="103"/>
        <pc:sldMkLst>
          <pc:docMk/>
          <pc:sldMk cId="3527688391" sldId="1681"/>
        </pc:sldMkLst>
        <pc:graphicFrameChg chg="mod">
          <ac:chgData name="Mickey Gousset" userId="44c507a6-cca0-461f-8120-3bb7fbf35a3a" providerId="ADAL" clId="{310394C2-FD0E-4DE5-A7EF-43E16FDFE6D2}" dt="2019-08-16T17:37:44.318" v="103"/>
          <ac:graphicFrameMkLst>
            <pc:docMk/>
            <pc:sldMk cId="3527688391" sldId="1681"/>
            <ac:graphicFrameMk id="4" creationId="{3A16E288-F038-419F-A00E-4E02F867F4B5}"/>
          </ac:graphicFrameMkLst>
        </pc:graphicFrameChg>
      </pc:sldChg>
      <pc:sldChg chg="modSp">
        <pc:chgData name="Mickey Gousset" userId="44c507a6-cca0-461f-8120-3bb7fbf35a3a" providerId="ADAL" clId="{310394C2-FD0E-4DE5-A7EF-43E16FDFE6D2}" dt="2019-08-16T17:37:53.153" v="104"/>
        <pc:sldMkLst>
          <pc:docMk/>
          <pc:sldMk cId="3717026922" sldId="1693"/>
        </pc:sldMkLst>
        <pc:graphicFrameChg chg="mod">
          <ac:chgData name="Mickey Gousset" userId="44c507a6-cca0-461f-8120-3bb7fbf35a3a" providerId="ADAL" clId="{310394C2-FD0E-4DE5-A7EF-43E16FDFE6D2}" dt="2019-08-16T17:37:53.153" v="104"/>
          <ac:graphicFrameMkLst>
            <pc:docMk/>
            <pc:sldMk cId="3717026922" sldId="1693"/>
            <ac:graphicFrameMk id="4" creationId="{3A16E288-F038-419F-A00E-4E02F867F4B5}"/>
          </ac:graphicFrameMkLst>
        </pc:graphicFrameChg>
      </pc:sldChg>
      <pc:sldChg chg="modTransition">
        <pc:chgData name="Mickey Gousset" userId="44c507a6-cca0-461f-8120-3bb7fbf35a3a" providerId="ADAL" clId="{310394C2-FD0E-4DE5-A7EF-43E16FDFE6D2}" dt="2019-08-16T17:32:00.627" v="63"/>
        <pc:sldMkLst>
          <pc:docMk/>
          <pc:sldMk cId="3011510157" sldId="1701"/>
        </pc:sldMkLst>
      </pc:sldChg>
      <pc:sldChg chg="modTransition">
        <pc:chgData name="Mickey Gousset" userId="44c507a6-cca0-461f-8120-3bb7fbf35a3a" providerId="ADAL" clId="{310394C2-FD0E-4DE5-A7EF-43E16FDFE6D2}" dt="2019-08-16T17:32:06.207" v="64"/>
        <pc:sldMkLst>
          <pc:docMk/>
          <pc:sldMk cId="57468448" sldId="1702"/>
        </pc:sldMkLst>
      </pc:sldChg>
      <pc:sldChg chg="modSp">
        <pc:chgData name="Mickey Gousset" userId="44c507a6-cca0-461f-8120-3bb7fbf35a3a" providerId="ADAL" clId="{310394C2-FD0E-4DE5-A7EF-43E16FDFE6D2}" dt="2019-08-16T17:38:04.514" v="105"/>
        <pc:sldMkLst>
          <pc:docMk/>
          <pc:sldMk cId="1320571065" sldId="1726"/>
        </pc:sldMkLst>
        <pc:graphicFrameChg chg="mod">
          <ac:chgData name="Mickey Gousset" userId="44c507a6-cca0-461f-8120-3bb7fbf35a3a" providerId="ADAL" clId="{310394C2-FD0E-4DE5-A7EF-43E16FDFE6D2}" dt="2019-08-16T17:38:04.514" v="105"/>
          <ac:graphicFrameMkLst>
            <pc:docMk/>
            <pc:sldMk cId="1320571065" sldId="1726"/>
            <ac:graphicFrameMk id="4" creationId="{3A16E288-F038-419F-A00E-4E02F867F4B5}"/>
          </ac:graphicFrameMkLst>
        </pc:graphicFrameChg>
      </pc:sldChg>
      <pc:sldChg chg="del">
        <pc:chgData name="Mickey Gousset" userId="44c507a6-cca0-461f-8120-3bb7fbf35a3a" providerId="ADAL" clId="{310394C2-FD0E-4DE5-A7EF-43E16FDFE6D2}" dt="2019-08-16T17:35:01.891" v="65" actId="2696"/>
        <pc:sldMkLst>
          <pc:docMk/>
          <pc:sldMk cId="4192898599" sldId="1732"/>
        </pc:sldMkLst>
      </pc:sldChg>
      <pc:sldChg chg="modSp">
        <pc:chgData name="Mickey Gousset" userId="44c507a6-cca0-461f-8120-3bb7fbf35a3a" providerId="ADAL" clId="{310394C2-FD0E-4DE5-A7EF-43E16FDFE6D2}" dt="2019-08-16T17:38:21.779" v="106"/>
        <pc:sldMkLst>
          <pc:docMk/>
          <pc:sldMk cId="2742458793" sldId="1735"/>
        </pc:sldMkLst>
        <pc:graphicFrameChg chg="mod">
          <ac:chgData name="Mickey Gousset" userId="44c507a6-cca0-461f-8120-3bb7fbf35a3a" providerId="ADAL" clId="{310394C2-FD0E-4DE5-A7EF-43E16FDFE6D2}" dt="2019-08-16T17:38:21.779" v="106"/>
          <ac:graphicFrameMkLst>
            <pc:docMk/>
            <pc:sldMk cId="2742458793" sldId="1735"/>
            <ac:graphicFrameMk id="4" creationId="{3A16E288-F038-419F-A00E-4E02F867F4B5}"/>
          </ac:graphicFrameMkLst>
        </pc:graphicFrameChg>
      </pc:sldChg>
      <pc:sldChg chg="del">
        <pc:chgData name="Mickey Gousset" userId="44c507a6-cca0-461f-8120-3bb7fbf35a3a" providerId="ADAL" clId="{310394C2-FD0E-4DE5-A7EF-43E16FDFE6D2}" dt="2019-08-16T17:38:51.942" v="109" actId="2696"/>
        <pc:sldMkLst>
          <pc:docMk/>
          <pc:sldMk cId="3673085048" sldId="1737"/>
        </pc:sldMkLst>
      </pc:sldChg>
      <pc:sldChg chg="del">
        <pc:chgData name="Mickey Gousset" userId="44c507a6-cca0-461f-8120-3bb7fbf35a3a" providerId="ADAL" clId="{310394C2-FD0E-4DE5-A7EF-43E16FDFE6D2}" dt="2019-08-16T17:39:52.422" v="110" actId="2696"/>
        <pc:sldMkLst>
          <pc:docMk/>
          <pc:sldMk cId="1414774660" sldId="1743"/>
        </pc:sldMkLst>
      </pc:sldChg>
      <pc:sldChg chg="add del setBg">
        <pc:chgData name="Mickey Gousset" userId="44c507a6-cca0-461f-8120-3bb7fbf35a3a" providerId="ADAL" clId="{310394C2-FD0E-4DE5-A7EF-43E16FDFE6D2}" dt="2019-08-16T17:27:42.059" v="60"/>
        <pc:sldMkLst>
          <pc:docMk/>
          <pc:sldMk cId="2799774971" sldId="1843"/>
        </pc:sldMkLst>
      </pc:sldChg>
      <pc:sldChg chg="del">
        <pc:chgData name="Mickey Gousset" userId="44c507a6-cca0-461f-8120-3bb7fbf35a3a" providerId="ADAL" clId="{310394C2-FD0E-4DE5-A7EF-43E16FDFE6D2}" dt="2019-08-16T17:27:54.219" v="61" actId="2696"/>
        <pc:sldMkLst>
          <pc:docMk/>
          <pc:sldMk cId="1259826411" sldId="3572"/>
        </pc:sldMkLst>
      </pc:sldChg>
      <pc:sldChg chg="del">
        <pc:chgData name="Mickey Gousset" userId="44c507a6-cca0-461f-8120-3bb7fbf35a3a" providerId="ADAL" clId="{310394C2-FD0E-4DE5-A7EF-43E16FDFE6D2}" dt="2019-08-16T17:38:45.380" v="107" actId="2696"/>
        <pc:sldMkLst>
          <pc:docMk/>
          <pc:sldMk cId="1310466989" sldId="3773"/>
        </pc:sldMkLst>
      </pc:sldChg>
      <pc:sldChg chg="del">
        <pc:chgData name="Mickey Gousset" userId="44c507a6-cca0-461f-8120-3bb7fbf35a3a" providerId="ADAL" clId="{310394C2-FD0E-4DE5-A7EF-43E16FDFE6D2}" dt="2019-08-16T17:38:47.397" v="108" actId="2696"/>
        <pc:sldMkLst>
          <pc:docMk/>
          <pc:sldMk cId="1043689114" sldId="3774"/>
        </pc:sldMkLst>
      </pc:sldChg>
      <pc:sldChg chg="modSp">
        <pc:chgData name="Mickey Gousset" userId="44c507a6-cca0-461f-8120-3bb7fbf35a3a" providerId="ADAL" clId="{310394C2-FD0E-4DE5-A7EF-43E16FDFE6D2}" dt="2019-08-16T17:40:16.894" v="154" actId="20577"/>
        <pc:sldMkLst>
          <pc:docMk/>
          <pc:sldMk cId="3669366108" sldId="4779"/>
        </pc:sldMkLst>
        <pc:spChg chg="mod">
          <ac:chgData name="Mickey Gousset" userId="44c507a6-cca0-461f-8120-3bb7fbf35a3a" providerId="ADAL" clId="{310394C2-FD0E-4DE5-A7EF-43E16FDFE6D2}" dt="2019-08-16T17:40:16.894" v="154" actId="20577"/>
          <ac:spMkLst>
            <pc:docMk/>
            <pc:sldMk cId="3669366108" sldId="4779"/>
            <ac:spMk id="7" creationId="{CC44A1E5-3B3E-45E4-9D7F-FE11A2AC47D3}"/>
          </ac:spMkLst>
        </pc:spChg>
      </pc:sldChg>
      <pc:sldChg chg="modSp add">
        <pc:chgData name="Mickey Gousset" userId="44c507a6-cca0-461f-8120-3bb7fbf35a3a" providerId="ADAL" clId="{310394C2-FD0E-4DE5-A7EF-43E16FDFE6D2}" dt="2019-08-16T17:48:12.707" v="183" actId="20577"/>
        <pc:sldMkLst>
          <pc:docMk/>
          <pc:sldMk cId="1122740285" sldId="4897"/>
        </pc:sldMkLst>
        <pc:spChg chg="mod">
          <ac:chgData name="Mickey Gousset" userId="44c507a6-cca0-461f-8120-3bb7fbf35a3a" providerId="ADAL" clId="{310394C2-FD0E-4DE5-A7EF-43E16FDFE6D2}" dt="2019-08-16T17:48:12.707" v="183" actId="20577"/>
          <ac:spMkLst>
            <pc:docMk/>
            <pc:sldMk cId="1122740285" sldId="4897"/>
            <ac:spMk id="7" creationId="{282B25D3-085A-41EC-928C-757A43D3ADBE}"/>
          </ac:spMkLst>
        </pc:spChg>
        <pc:spChg chg="mod">
          <ac:chgData name="Mickey Gousset" userId="44c507a6-cca0-461f-8120-3bb7fbf35a3a" providerId="ADAL" clId="{310394C2-FD0E-4DE5-A7EF-43E16FDFE6D2}" dt="2019-08-16T17:26:03.709" v="1" actId="207"/>
          <ac:spMkLst>
            <pc:docMk/>
            <pc:sldMk cId="1122740285" sldId="4897"/>
            <ac:spMk id="11" creationId="{76DE6CF5-5263-493F-B5EE-2887E87030C3}"/>
          </ac:spMkLst>
        </pc:spChg>
        <pc:spChg chg="mod">
          <ac:chgData name="Mickey Gousset" userId="44c507a6-cca0-461f-8120-3bb7fbf35a3a" providerId="ADAL" clId="{310394C2-FD0E-4DE5-A7EF-43E16FDFE6D2}" dt="2019-08-16T17:27:04.985" v="57" actId="20577"/>
          <ac:spMkLst>
            <pc:docMk/>
            <pc:sldMk cId="1122740285" sldId="4897"/>
            <ac:spMk id="13" creationId="{E07B1E9D-BB82-4487-8A8A-98796903E7EA}"/>
          </ac:spMkLst>
        </pc:spChg>
      </pc:sldChg>
      <pc:sldMasterChg chg="delSldLayout">
        <pc:chgData name="Mickey Gousset" userId="44c507a6-cca0-461f-8120-3bb7fbf35a3a" providerId="ADAL" clId="{310394C2-FD0E-4DE5-A7EF-43E16FDFE6D2}" dt="2019-08-16T17:27:54.220" v="62" actId="2696"/>
        <pc:sldMasterMkLst>
          <pc:docMk/>
          <pc:sldMasterMk cId="4059602932" sldId="2147484475"/>
        </pc:sldMasterMkLst>
        <pc:sldLayoutChg chg="del">
          <pc:chgData name="Mickey Gousset" userId="44c507a6-cca0-461f-8120-3bb7fbf35a3a" providerId="ADAL" clId="{310394C2-FD0E-4DE5-A7EF-43E16FDFE6D2}" dt="2019-08-16T17:27:54.220" v="62" actId="2696"/>
          <pc:sldLayoutMkLst>
            <pc:docMk/>
            <pc:sldMasterMk cId="4059602932" sldId="2147484475"/>
            <pc:sldLayoutMk cId="333821876" sldId="214748462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4">
                    <a:lumMod val="75000"/>
                  </a:schemeClr>
                </a:gs>
                <a:gs pos="50000">
                  <a:srgbClr val="0078D7"/>
                </a:gs>
                <a:gs pos="100000">
                  <a:schemeClr val="accent4">
                    <a:lumMod val="60000"/>
                    <a:lumOff val="40000"/>
                  </a:schemeClr>
                </a:gs>
              </a:gsLst>
              <a:lin ang="16200000" scaled="1"/>
              <a:tileRect/>
            </a:gradFill>
            <a:ln w="9525" cap="flat" cmpd="sng" algn="ctr">
              <a:solidFill>
                <a:srgbClr val="0078D7"/>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Sheet1!$A$2:$A$9</c:f>
              <c:numCache>
                <c:formatCode>General</c:formatCode>
                <c:ptCount val="8"/>
                <c:pt idx="0">
                  <c:v>2012</c:v>
                </c:pt>
                <c:pt idx="1">
                  <c:v>2013</c:v>
                </c:pt>
                <c:pt idx="2">
                  <c:v>2014</c:v>
                </c:pt>
                <c:pt idx="3">
                  <c:v>2015</c:v>
                </c:pt>
                <c:pt idx="4">
                  <c:v>2016</c:v>
                </c:pt>
                <c:pt idx="5">
                  <c:v>2017</c:v>
                </c:pt>
                <c:pt idx="6">
                  <c:v>2018</c:v>
                </c:pt>
                <c:pt idx="7">
                  <c:v>2019</c:v>
                </c:pt>
              </c:numCache>
            </c:numRef>
          </c:cat>
          <c:val>
            <c:numRef>
              <c:f>Sheet1!$B$2:$B$9</c:f>
              <c:numCache>
                <c:formatCode>General</c:formatCode>
                <c:ptCount val="8"/>
                <c:pt idx="0">
                  <c:v>22</c:v>
                </c:pt>
                <c:pt idx="1">
                  <c:v>58</c:v>
                </c:pt>
                <c:pt idx="2">
                  <c:v>65</c:v>
                </c:pt>
                <c:pt idx="3">
                  <c:v>111</c:v>
                </c:pt>
                <c:pt idx="4">
                  <c:v>262</c:v>
                </c:pt>
                <c:pt idx="5">
                  <c:v>364</c:v>
                </c:pt>
                <c:pt idx="6">
                  <c:v>236</c:v>
                </c:pt>
                <c:pt idx="7">
                  <c:v>148</c:v>
                </c:pt>
              </c:numCache>
            </c:numRef>
          </c:val>
          <c:extLst>
            <c:ext xmlns:c16="http://schemas.microsoft.com/office/drawing/2014/chart" uri="{C3380CC4-5D6E-409C-BE32-E72D297353CC}">
              <c16:uniqueId val="{00000000-70F7-4045-81F0-1B67C9B8C4A2}"/>
            </c:ext>
          </c:extLst>
        </c:ser>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rgbClr val="1783D9"/>
        </a:solidFill>
        <a:ln w="165100" cap="flat">
          <a:solidFill>
            <a:srgbClr val="1783D9"/>
          </a:solidFill>
          <a:bevel/>
        </a:ln>
      </dgm:spPr>
      <dgm:t>
        <a:bodyPr/>
        <a:lstStyle/>
        <a:p>
          <a:endParaRPr lang="en-US"/>
        </a:p>
      </dgm:t>
    </dgm:pt>
    <dgm:pt modelId="{D8D80B6D-64B2-461A-9EC9-E728BCC1633F}">
      <dgm:prSet phldrT="[Text]"/>
      <dgm:spPr>
        <a:ln>
          <a:solidFill>
            <a:srgbClr val="1783D9"/>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ln>
          <a:solidFill>
            <a:srgbClr val="1783D9"/>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ln>
          <a:solidFill>
            <a:srgbClr val="1783D9"/>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ln>
          <a:solidFill>
            <a:srgbClr val="1783D9"/>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4">
            <a:alpha val="80000"/>
          </a:schemeClr>
        </a:solidFill>
        <a:ln>
          <a:solidFill>
            <a:srgbClr val="0070C0">
              <a:alpha val="80000"/>
            </a:srgb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rgbClr val="0070C0">
              <a:alpha val="80000"/>
            </a:srgb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4">
            <a:alpha val="80000"/>
          </a:schemeClr>
        </a:solidFill>
        <a:ln>
          <a:solidFill>
            <a:srgbClr val="0070C0">
              <a:alpha val="80000"/>
            </a:srgb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rgbClr val="0070C0">
              <a:alpha val="80000"/>
            </a:srgb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4">
            <a:alpha val="80000"/>
          </a:schemeClr>
        </a:solidFill>
        <a:ln>
          <a:solidFill>
            <a:srgbClr val="0070C0">
              <a:alpha val="80000"/>
            </a:srgb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rgbClr val="0070C0">
              <a:alpha val="80000"/>
            </a:srgb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30E403-A12D-42F2-ADEC-028C5410435D}" type="doc">
      <dgm:prSet loTypeId="urn:microsoft.com/office/officeart/2005/8/layout/pyramid3" loCatId="pyramid" qsTypeId="urn:microsoft.com/office/officeart/2005/8/quickstyle/simple1" qsCatId="simple" csTypeId="urn:microsoft.com/office/officeart/2005/8/colors/accent1_2" csCatId="accent1" phldr="1"/>
      <dgm:spPr/>
    </dgm:pt>
    <dgm:pt modelId="{01BD96C9-0245-49DF-830D-DE3F73587F38}">
      <dgm:prSet phldrT="[Text]" custT="1"/>
      <dgm:spPr>
        <a:solidFill>
          <a:schemeClr val="accent4">
            <a:lumMod val="20000"/>
            <a:lumOff val="80000"/>
          </a:schemeClr>
        </a:solidFill>
      </dgm:spPr>
      <dgm:t>
        <a:bodyPr lIns="0" rIns="0"/>
        <a:lstStyle/>
        <a:p>
          <a:r>
            <a:rPr lang="en-US" sz="2800" dirty="0"/>
            <a:t>In-memory unit tests with no  dependencies</a:t>
          </a:r>
        </a:p>
      </dgm:t>
    </dgm:pt>
    <dgm:pt modelId="{7F92ADEF-2481-436C-9D6B-F6FAA2DB3E2C}" type="parTrans" cxnId="{39F105F8-0E67-48B6-B56F-A1A0525CA227}">
      <dgm:prSet/>
      <dgm:spPr/>
      <dgm:t>
        <a:bodyPr/>
        <a:lstStyle/>
        <a:p>
          <a:endParaRPr lang="en-US" sz="2800"/>
        </a:p>
      </dgm:t>
    </dgm:pt>
    <dgm:pt modelId="{0830CF32-341E-4D2D-A692-662A7B0FC3AB}" type="sibTrans" cxnId="{39F105F8-0E67-48B6-B56F-A1A0525CA227}">
      <dgm:prSet/>
      <dgm:spPr/>
      <dgm:t>
        <a:bodyPr/>
        <a:lstStyle/>
        <a:p>
          <a:endParaRPr lang="en-US" sz="2800"/>
        </a:p>
      </dgm:t>
    </dgm:pt>
    <dgm:pt modelId="{D5FC5518-0763-4077-9273-7A324E78DADB}">
      <dgm:prSet phldrT="[Text]" custT="1"/>
      <dgm:spPr>
        <a:solidFill>
          <a:schemeClr val="accent4">
            <a:lumMod val="40000"/>
            <a:lumOff val="60000"/>
          </a:schemeClr>
        </a:solidFill>
      </dgm:spPr>
      <dgm:t>
        <a:bodyPr/>
        <a:lstStyle/>
        <a:p>
          <a:r>
            <a:rPr lang="en-US" sz="2800" dirty="0"/>
            <a:t>Unit tests with dependencies e.g. SQL</a:t>
          </a:r>
        </a:p>
      </dgm:t>
    </dgm:pt>
    <dgm:pt modelId="{E1C914C1-1443-4949-9A33-840353BB070F}" type="parTrans" cxnId="{DF43B0C9-A2A9-4CF4-9A9E-88B9A31198B9}">
      <dgm:prSet/>
      <dgm:spPr/>
      <dgm:t>
        <a:bodyPr/>
        <a:lstStyle/>
        <a:p>
          <a:endParaRPr lang="en-US" sz="2800"/>
        </a:p>
      </dgm:t>
    </dgm:pt>
    <dgm:pt modelId="{6D9560F9-8878-46C1-986E-78CAE2B0DB43}" type="sibTrans" cxnId="{DF43B0C9-A2A9-4CF4-9A9E-88B9A31198B9}">
      <dgm:prSet/>
      <dgm:spPr/>
      <dgm:t>
        <a:bodyPr/>
        <a:lstStyle/>
        <a:p>
          <a:endParaRPr lang="en-US" sz="2800"/>
        </a:p>
      </dgm:t>
    </dgm:pt>
    <dgm:pt modelId="{3E9DF5A8-E284-4ABF-B0BB-77D3ADB8576E}">
      <dgm:prSet phldrT="[Text]" custT="1"/>
      <dgm:spPr>
        <a:solidFill>
          <a:schemeClr val="accent4">
            <a:lumMod val="60000"/>
            <a:lumOff val="40000"/>
          </a:schemeClr>
        </a:solidFill>
      </dgm:spPr>
      <dgm:t>
        <a:bodyPr/>
        <a:lstStyle/>
        <a:p>
          <a:r>
            <a:rPr lang="en-US" sz="2800" dirty="0"/>
            <a:t>Functional tests against APIs</a:t>
          </a:r>
        </a:p>
      </dgm:t>
    </dgm:pt>
    <dgm:pt modelId="{0AA0C926-B904-4C39-B53B-4E57C77A5903}" type="parTrans" cxnId="{ADFD0D0C-5072-45BB-A578-E044CFCEB792}">
      <dgm:prSet/>
      <dgm:spPr/>
      <dgm:t>
        <a:bodyPr/>
        <a:lstStyle/>
        <a:p>
          <a:endParaRPr lang="en-US" sz="2800"/>
        </a:p>
      </dgm:t>
    </dgm:pt>
    <dgm:pt modelId="{AAB56BF2-56A7-425E-A2E4-CEE52FE45508}" type="sibTrans" cxnId="{ADFD0D0C-5072-45BB-A578-E044CFCEB792}">
      <dgm:prSet/>
      <dgm:spPr/>
      <dgm:t>
        <a:bodyPr/>
        <a:lstStyle/>
        <a:p>
          <a:endParaRPr lang="en-US" sz="2800"/>
        </a:p>
      </dgm:t>
    </dgm:pt>
    <dgm:pt modelId="{A91D90FA-F3EA-4FA3-9B81-F763F6988A48}">
      <dgm:prSet phldrT="[Text]" custT="1"/>
      <dgm:spPr/>
      <dgm:t>
        <a:bodyPr bIns="548640"/>
        <a:lstStyle/>
        <a:p>
          <a:r>
            <a:rPr lang="en-US" sz="2800" dirty="0"/>
            <a:t>PROD</a:t>
          </a:r>
        </a:p>
      </dgm:t>
    </dgm:pt>
    <dgm:pt modelId="{C7A7CA98-2E4E-4E3B-B875-5FDB6C093CF1}" type="parTrans" cxnId="{99BDCB8A-4006-4CF8-92DC-C62AB72027E5}">
      <dgm:prSet/>
      <dgm:spPr/>
      <dgm:t>
        <a:bodyPr/>
        <a:lstStyle/>
        <a:p>
          <a:endParaRPr lang="en-US"/>
        </a:p>
      </dgm:t>
    </dgm:pt>
    <dgm:pt modelId="{3A79351C-72FE-42DF-8F0C-783144B92C08}" type="sibTrans" cxnId="{99BDCB8A-4006-4CF8-92DC-C62AB72027E5}">
      <dgm:prSet/>
      <dgm:spPr/>
      <dgm:t>
        <a:bodyPr/>
        <a:lstStyle/>
        <a:p>
          <a:endParaRPr lang="en-US"/>
        </a:p>
      </dgm:t>
    </dgm:pt>
    <dgm:pt modelId="{309ECB59-C7C5-4F55-9098-B862838F5F78}" type="pres">
      <dgm:prSet presAssocID="{4E30E403-A12D-42F2-ADEC-028C5410435D}" presName="Name0" presStyleCnt="0">
        <dgm:presLayoutVars>
          <dgm:dir/>
          <dgm:animLvl val="lvl"/>
          <dgm:resizeHandles val="exact"/>
        </dgm:presLayoutVars>
      </dgm:prSet>
      <dgm:spPr/>
    </dgm:pt>
    <dgm:pt modelId="{54B5272E-030B-44DE-ADD5-8B85899319C0}" type="pres">
      <dgm:prSet presAssocID="{01BD96C9-0245-49DF-830D-DE3F73587F38}" presName="Name8" presStyleCnt="0"/>
      <dgm:spPr/>
    </dgm:pt>
    <dgm:pt modelId="{2321DE25-0BE4-4072-8FA0-B6EBF99E8B8C}" type="pres">
      <dgm:prSet presAssocID="{01BD96C9-0245-49DF-830D-DE3F73587F38}" presName="level" presStyleLbl="node1" presStyleIdx="0" presStyleCnt="4">
        <dgm:presLayoutVars>
          <dgm:chMax val="1"/>
          <dgm:bulletEnabled val="1"/>
        </dgm:presLayoutVars>
      </dgm:prSet>
      <dgm:spPr/>
    </dgm:pt>
    <dgm:pt modelId="{5EDA804E-7738-4C21-B8DF-12CC6ED4D087}" type="pres">
      <dgm:prSet presAssocID="{01BD96C9-0245-49DF-830D-DE3F73587F38}" presName="levelTx" presStyleLbl="revTx" presStyleIdx="0" presStyleCnt="0">
        <dgm:presLayoutVars>
          <dgm:chMax val="1"/>
          <dgm:bulletEnabled val="1"/>
        </dgm:presLayoutVars>
      </dgm:prSet>
      <dgm:spPr/>
    </dgm:pt>
    <dgm:pt modelId="{F791D730-73CE-427F-9939-F55934695CF6}" type="pres">
      <dgm:prSet presAssocID="{D5FC5518-0763-4077-9273-7A324E78DADB}" presName="Name8" presStyleCnt="0"/>
      <dgm:spPr/>
    </dgm:pt>
    <dgm:pt modelId="{CC412287-56F8-4560-B799-7F9BB22AACD4}" type="pres">
      <dgm:prSet presAssocID="{D5FC5518-0763-4077-9273-7A324E78DADB}" presName="level" presStyleLbl="node1" presStyleIdx="1" presStyleCnt="4">
        <dgm:presLayoutVars>
          <dgm:chMax val="1"/>
          <dgm:bulletEnabled val="1"/>
        </dgm:presLayoutVars>
      </dgm:prSet>
      <dgm:spPr/>
    </dgm:pt>
    <dgm:pt modelId="{5043B4F9-D605-429D-B731-04725918F37D}" type="pres">
      <dgm:prSet presAssocID="{D5FC5518-0763-4077-9273-7A324E78DADB}" presName="levelTx" presStyleLbl="revTx" presStyleIdx="0" presStyleCnt="0">
        <dgm:presLayoutVars>
          <dgm:chMax val="1"/>
          <dgm:bulletEnabled val="1"/>
        </dgm:presLayoutVars>
      </dgm:prSet>
      <dgm:spPr/>
    </dgm:pt>
    <dgm:pt modelId="{BFE85A75-6837-4761-86C7-16DA3AEE1644}" type="pres">
      <dgm:prSet presAssocID="{3E9DF5A8-E284-4ABF-B0BB-77D3ADB8576E}" presName="Name8" presStyleCnt="0"/>
      <dgm:spPr/>
    </dgm:pt>
    <dgm:pt modelId="{50DD84C6-6078-4F72-9E46-7F3B13BA7413}" type="pres">
      <dgm:prSet presAssocID="{3E9DF5A8-E284-4ABF-B0BB-77D3ADB8576E}" presName="level" presStyleLbl="node1" presStyleIdx="2" presStyleCnt="4">
        <dgm:presLayoutVars>
          <dgm:chMax val="1"/>
          <dgm:bulletEnabled val="1"/>
        </dgm:presLayoutVars>
      </dgm:prSet>
      <dgm:spPr/>
    </dgm:pt>
    <dgm:pt modelId="{15DC00D1-956B-46F6-B4C3-4D4C309CC41B}" type="pres">
      <dgm:prSet presAssocID="{3E9DF5A8-E284-4ABF-B0BB-77D3ADB8576E}" presName="levelTx" presStyleLbl="revTx" presStyleIdx="0" presStyleCnt="0">
        <dgm:presLayoutVars>
          <dgm:chMax val="1"/>
          <dgm:bulletEnabled val="1"/>
        </dgm:presLayoutVars>
      </dgm:prSet>
      <dgm:spPr/>
    </dgm:pt>
    <dgm:pt modelId="{3CCA497C-86FC-41B3-A69A-F696E14F77CB}" type="pres">
      <dgm:prSet presAssocID="{A91D90FA-F3EA-4FA3-9B81-F763F6988A48}" presName="Name8" presStyleCnt="0"/>
      <dgm:spPr/>
    </dgm:pt>
    <dgm:pt modelId="{1BAE8C95-F7D1-43B3-A540-65AA1A872555}" type="pres">
      <dgm:prSet presAssocID="{A91D90FA-F3EA-4FA3-9B81-F763F6988A48}" presName="level" presStyleLbl="node1" presStyleIdx="3" presStyleCnt="4">
        <dgm:presLayoutVars>
          <dgm:chMax val="1"/>
          <dgm:bulletEnabled val="1"/>
        </dgm:presLayoutVars>
      </dgm:prSet>
      <dgm:spPr/>
    </dgm:pt>
    <dgm:pt modelId="{E82FDC02-47AE-43B0-92E7-A00E93F04BE9}" type="pres">
      <dgm:prSet presAssocID="{A91D90FA-F3EA-4FA3-9B81-F763F6988A48}" presName="levelTx" presStyleLbl="revTx" presStyleIdx="0" presStyleCnt="0">
        <dgm:presLayoutVars>
          <dgm:chMax val="1"/>
          <dgm:bulletEnabled val="1"/>
        </dgm:presLayoutVars>
      </dgm:prSet>
      <dgm:spPr/>
    </dgm:pt>
  </dgm:ptLst>
  <dgm:cxnLst>
    <dgm:cxn modelId="{ADFD0D0C-5072-45BB-A578-E044CFCEB792}" srcId="{4E30E403-A12D-42F2-ADEC-028C5410435D}" destId="{3E9DF5A8-E284-4ABF-B0BB-77D3ADB8576E}" srcOrd="2" destOrd="0" parTransId="{0AA0C926-B904-4C39-B53B-4E57C77A5903}" sibTransId="{AAB56BF2-56A7-425E-A2E4-CEE52FE45508}"/>
    <dgm:cxn modelId="{9F43F338-0ECE-47CD-B487-3F75C383434E}" type="presOf" srcId="{A91D90FA-F3EA-4FA3-9B81-F763F6988A48}" destId="{1BAE8C95-F7D1-43B3-A540-65AA1A872555}" srcOrd="0" destOrd="0" presId="urn:microsoft.com/office/officeart/2005/8/layout/pyramid3"/>
    <dgm:cxn modelId="{A5873E5E-AA6F-4DFD-AB6A-22C9AD72D249}" type="presOf" srcId="{3E9DF5A8-E284-4ABF-B0BB-77D3ADB8576E}" destId="{15DC00D1-956B-46F6-B4C3-4D4C309CC41B}" srcOrd="1" destOrd="0" presId="urn:microsoft.com/office/officeart/2005/8/layout/pyramid3"/>
    <dgm:cxn modelId="{0C4DF148-8CA6-4430-AD5F-DB9DFD0E9340}" type="presOf" srcId="{3E9DF5A8-E284-4ABF-B0BB-77D3ADB8576E}" destId="{50DD84C6-6078-4F72-9E46-7F3B13BA7413}" srcOrd="0" destOrd="0" presId="urn:microsoft.com/office/officeart/2005/8/layout/pyramid3"/>
    <dgm:cxn modelId="{9A2F6A52-3F5B-4941-85F0-EADABAC2B0C8}" type="presOf" srcId="{01BD96C9-0245-49DF-830D-DE3F73587F38}" destId="{2321DE25-0BE4-4072-8FA0-B6EBF99E8B8C}" srcOrd="0" destOrd="0" presId="urn:microsoft.com/office/officeart/2005/8/layout/pyramid3"/>
    <dgm:cxn modelId="{D7FD0979-4C95-4CC3-8F87-BCABABBA4BD7}" type="presOf" srcId="{D5FC5518-0763-4077-9273-7A324E78DADB}" destId="{CC412287-56F8-4560-B799-7F9BB22AACD4}" srcOrd="0" destOrd="0" presId="urn:microsoft.com/office/officeart/2005/8/layout/pyramid3"/>
    <dgm:cxn modelId="{D78D8286-84AB-4410-99DF-0C246310F888}" type="presOf" srcId="{A91D90FA-F3EA-4FA3-9B81-F763F6988A48}" destId="{E82FDC02-47AE-43B0-92E7-A00E93F04BE9}" srcOrd="1" destOrd="0" presId="urn:microsoft.com/office/officeart/2005/8/layout/pyramid3"/>
    <dgm:cxn modelId="{99BDCB8A-4006-4CF8-92DC-C62AB72027E5}" srcId="{4E30E403-A12D-42F2-ADEC-028C5410435D}" destId="{A91D90FA-F3EA-4FA3-9B81-F763F6988A48}" srcOrd="3" destOrd="0" parTransId="{C7A7CA98-2E4E-4E3B-B875-5FDB6C093CF1}" sibTransId="{3A79351C-72FE-42DF-8F0C-783144B92C08}"/>
    <dgm:cxn modelId="{CD321DB5-F05E-4A6D-AF57-7D5322AA9057}" type="presOf" srcId="{D5FC5518-0763-4077-9273-7A324E78DADB}" destId="{5043B4F9-D605-429D-B731-04725918F37D}" srcOrd="1" destOrd="0" presId="urn:microsoft.com/office/officeart/2005/8/layout/pyramid3"/>
    <dgm:cxn modelId="{DF43B0C9-A2A9-4CF4-9A9E-88B9A31198B9}" srcId="{4E30E403-A12D-42F2-ADEC-028C5410435D}" destId="{D5FC5518-0763-4077-9273-7A324E78DADB}" srcOrd="1" destOrd="0" parTransId="{E1C914C1-1443-4949-9A33-840353BB070F}" sibTransId="{6D9560F9-8878-46C1-986E-78CAE2B0DB43}"/>
    <dgm:cxn modelId="{C7A4CDD7-4137-4A70-8690-4C92947D2545}" type="presOf" srcId="{01BD96C9-0245-49DF-830D-DE3F73587F38}" destId="{5EDA804E-7738-4C21-B8DF-12CC6ED4D087}" srcOrd="1" destOrd="0" presId="urn:microsoft.com/office/officeart/2005/8/layout/pyramid3"/>
    <dgm:cxn modelId="{EC08C4EC-F064-4EDF-BA93-62D2763C3219}" type="presOf" srcId="{4E30E403-A12D-42F2-ADEC-028C5410435D}" destId="{309ECB59-C7C5-4F55-9098-B862838F5F78}" srcOrd="0" destOrd="0" presId="urn:microsoft.com/office/officeart/2005/8/layout/pyramid3"/>
    <dgm:cxn modelId="{39F105F8-0E67-48B6-B56F-A1A0525CA227}" srcId="{4E30E403-A12D-42F2-ADEC-028C5410435D}" destId="{01BD96C9-0245-49DF-830D-DE3F73587F38}" srcOrd="0" destOrd="0" parTransId="{7F92ADEF-2481-436C-9D6B-F6FAA2DB3E2C}" sibTransId="{0830CF32-341E-4D2D-A692-662A7B0FC3AB}"/>
    <dgm:cxn modelId="{27E3A536-280D-46EC-B899-89885A37E1F6}" type="presParOf" srcId="{309ECB59-C7C5-4F55-9098-B862838F5F78}" destId="{54B5272E-030B-44DE-ADD5-8B85899319C0}" srcOrd="0" destOrd="0" presId="urn:microsoft.com/office/officeart/2005/8/layout/pyramid3"/>
    <dgm:cxn modelId="{6F1B7089-DEF1-423E-B791-E7F7B4CCA6CB}" type="presParOf" srcId="{54B5272E-030B-44DE-ADD5-8B85899319C0}" destId="{2321DE25-0BE4-4072-8FA0-B6EBF99E8B8C}" srcOrd="0" destOrd="0" presId="urn:microsoft.com/office/officeart/2005/8/layout/pyramid3"/>
    <dgm:cxn modelId="{6BA2F619-C18A-4B11-B2B7-0E6AC61E29DE}" type="presParOf" srcId="{54B5272E-030B-44DE-ADD5-8B85899319C0}" destId="{5EDA804E-7738-4C21-B8DF-12CC6ED4D087}" srcOrd="1" destOrd="0" presId="urn:microsoft.com/office/officeart/2005/8/layout/pyramid3"/>
    <dgm:cxn modelId="{09FC64C7-1263-4E25-AF6B-DB0EB9CB2537}" type="presParOf" srcId="{309ECB59-C7C5-4F55-9098-B862838F5F78}" destId="{F791D730-73CE-427F-9939-F55934695CF6}" srcOrd="1" destOrd="0" presId="urn:microsoft.com/office/officeart/2005/8/layout/pyramid3"/>
    <dgm:cxn modelId="{30FD30A7-C252-452E-9210-09D0DECCB259}" type="presParOf" srcId="{F791D730-73CE-427F-9939-F55934695CF6}" destId="{CC412287-56F8-4560-B799-7F9BB22AACD4}" srcOrd="0" destOrd="0" presId="urn:microsoft.com/office/officeart/2005/8/layout/pyramid3"/>
    <dgm:cxn modelId="{228A5920-2ABF-47BD-89F2-10CC9010210E}" type="presParOf" srcId="{F791D730-73CE-427F-9939-F55934695CF6}" destId="{5043B4F9-D605-429D-B731-04725918F37D}" srcOrd="1" destOrd="0" presId="urn:microsoft.com/office/officeart/2005/8/layout/pyramid3"/>
    <dgm:cxn modelId="{C3A3510F-A2F5-4C66-9EAF-45B1A9FA0BE8}" type="presParOf" srcId="{309ECB59-C7C5-4F55-9098-B862838F5F78}" destId="{BFE85A75-6837-4761-86C7-16DA3AEE1644}" srcOrd="2" destOrd="0" presId="urn:microsoft.com/office/officeart/2005/8/layout/pyramid3"/>
    <dgm:cxn modelId="{EE600BF6-86E7-4939-B791-D881C0E3765D}" type="presParOf" srcId="{BFE85A75-6837-4761-86C7-16DA3AEE1644}" destId="{50DD84C6-6078-4F72-9E46-7F3B13BA7413}" srcOrd="0" destOrd="0" presId="urn:microsoft.com/office/officeart/2005/8/layout/pyramid3"/>
    <dgm:cxn modelId="{605B66D1-3FE7-4494-8257-3B16118739A4}" type="presParOf" srcId="{BFE85A75-6837-4761-86C7-16DA3AEE1644}" destId="{15DC00D1-956B-46F6-B4C3-4D4C309CC41B}" srcOrd="1" destOrd="0" presId="urn:microsoft.com/office/officeart/2005/8/layout/pyramid3"/>
    <dgm:cxn modelId="{5C1305A4-907D-4855-BEDD-FF127E608C9F}" type="presParOf" srcId="{309ECB59-C7C5-4F55-9098-B862838F5F78}" destId="{3CCA497C-86FC-41B3-A69A-F696E14F77CB}" srcOrd="3" destOrd="0" presId="urn:microsoft.com/office/officeart/2005/8/layout/pyramid3"/>
    <dgm:cxn modelId="{298421A3-EFFE-4A2C-9151-BB863902F6AC}" type="presParOf" srcId="{3CCA497C-86FC-41B3-A69A-F696E14F77CB}" destId="{1BAE8C95-F7D1-43B3-A540-65AA1A872555}" srcOrd="0" destOrd="0" presId="urn:microsoft.com/office/officeart/2005/8/layout/pyramid3"/>
    <dgm:cxn modelId="{7AB795A9-7540-4172-AA23-BFFF1FFB3831}" type="presParOf" srcId="{3CCA497C-86FC-41B3-A69A-F696E14F77CB}" destId="{E82FDC02-47AE-43B0-92E7-A00E93F04BE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4">
            <a:alpha val="80000"/>
          </a:schemeClr>
        </a:solidFill>
        <a:ln>
          <a:solidFill>
            <a:srgbClr val="0070C0">
              <a:alpha val="80000"/>
            </a:srgb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rgbClr val="0070C0">
              <a:alpha val="80000"/>
            </a:srgb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rgbClr val="1783D9"/>
        </a:solidFill>
        <a:ln w="165100" cap="flat" cmpd="sng" algn="ctr">
          <a:solidFill>
            <a:srgbClr val="1783D9"/>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90000"/>
            <a:hueOff val="0"/>
            <a:satOff val="0"/>
            <a:lumOff val="0"/>
            <a:alphaOff val="-1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90000"/>
            <a:hueOff val="0"/>
            <a:satOff val="0"/>
            <a:lumOff val="0"/>
            <a:alphaOff val="-2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90000"/>
            <a:hueOff val="0"/>
            <a:satOff val="0"/>
            <a:lumOff val="0"/>
            <a:alphaOff val="-3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90000"/>
            <a:hueOff val="0"/>
            <a:satOff val="0"/>
            <a:lumOff val="0"/>
            <a:alphaOff val="-4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DE25-0BE4-4072-8FA0-B6EBF99E8B8C}">
      <dsp:nvSpPr>
        <dsp:cNvPr id="0" name=""/>
        <dsp:cNvSpPr/>
      </dsp:nvSpPr>
      <dsp:spPr>
        <a:xfrm rot="10800000">
          <a:off x="0" y="0"/>
          <a:ext cx="7978338" cy="1284450"/>
        </a:xfrm>
        <a:prstGeom prst="trapezoid">
          <a:avLst>
            <a:gd name="adj" fmla="val 77644"/>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In-memory unit tests with no  dependencies</a:t>
          </a:r>
        </a:p>
      </dsp:txBody>
      <dsp:txXfrm rot="-10800000">
        <a:off x="1396209" y="0"/>
        <a:ext cx="5185919" cy="1284450"/>
      </dsp:txXfrm>
    </dsp:sp>
    <dsp:sp modelId="{CC412287-56F8-4560-B799-7F9BB22AACD4}">
      <dsp:nvSpPr>
        <dsp:cNvPr id="0" name=""/>
        <dsp:cNvSpPr/>
      </dsp:nvSpPr>
      <dsp:spPr>
        <a:xfrm rot="10800000">
          <a:off x="997292" y="1284450"/>
          <a:ext cx="5983753" cy="1284450"/>
        </a:xfrm>
        <a:prstGeom prst="trapezoid">
          <a:avLst>
            <a:gd name="adj" fmla="val 77644"/>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Unit tests with dependencies e.g. SQL</a:t>
          </a:r>
        </a:p>
      </dsp:txBody>
      <dsp:txXfrm rot="-10800000">
        <a:off x="2044449" y="1284450"/>
        <a:ext cx="3889439" cy="1284450"/>
      </dsp:txXfrm>
    </dsp:sp>
    <dsp:sp modelId="{50DD84C6-6078-4F72-9E46-7F3B13BA7413}">
      <dsp:nvSpPr>
        <dsp:cNvPr id="0" name=""/>
        <dsp:cNvSpPr/>
      </dsp:nvSpPr>
      <dsp:spPr>
        <a:xfrm rot="10800000">
          <a:off x="1994584" y="2568900"/>
          <a:ext cx="3989169" cy="1284450"/>
        </a:xfrm>
        <a:prstGeom prst="trapezoid">
          <a:avLst>
            <a:gd name="adj" fmla="val 77644"/>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Functional tests against APIs</a:t>
          </a:r>
        </a:p>
      </dsp:txBody>
      <dsp:txXfrm rot="-10800000">
        <a:off x="2692689" y="2568900"/>
        <a:ext cx="2592959" cy="1284450"/>
      </dsp:txXfrm>
    </dsp:sp>
    <dsp:sp modelId="{1BAE8C95-F7D1-43B3-A540-65AA1A872555}">
      <dsp:nvSpPr>
        <dsp:cNvPr id="0" name=""/>
        <dsp:cNvSpPr/>
      </dsp:nvSpPr>
      <dsp:spPr>
        <a:xfrm rot="10800000">
          <a:off x="2991876" y="3853350"/>
          <a:ext cx="1994584" cy="1284450"/>
        </a:xfrm>
        <a:prstGeom prst="trapezoid">
          <a:avLst>
            <a:gd name="adj" fmla="val 7764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548640" numCol="1" spcCol="1270" anchor="ctr" anchorCtr="0">
          <a:noAutofit/>
        </a:bodyPr>
        <a:lstStyle/>
        <a:p>
          <a:pPr marL="0" lvl="0" indent="0" algn="ctr" defTabSz="1244600">
            <a:lnSpc>
              <a:spcPct val="90000"/>
            </a:lnSpc>
            <a:spcBef>
              <a:spcPct val="0"/>
            </a:spcBef>
            <a:spcAft>
              <a:spcPct val="35000"/>
            </a:spcAft>
            <a:buNone/>
          </a:pPr>
          <a:r>
            <a:rPr lang="en-US" sz="2800" kern="1200" dirty="0"/>
            <a:t>PROD</a:t>
          </a:r>
        </a:p>
      </dsp:txBody>
      <dsp:txXfrm rot="-10800000">
        <a:off x="2991876" y="3853350"/>
        <a:ext cx="1994584" cy="1284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51"/>
            <a:ext cx="3066733" cy="468154"/>
          </a:xfrm>
          <a:prstGeom prst="rect">
            <a:avLst/>
          </a:prstGeom>
        </p:spPr>
        <p:txBody>
          <a:bodyPr vert="horz" lIns="93936" tIns="46968" rIns="93936" bIns="4696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21D0CB2F-F0BF-435A-A27A-2EC15087F634}" type="datetime8">
              <a:rPr lang="en-US" smtClean="0">
                <a:latin typeface="Segoe UI" pitchFamily="34" charset="0"/>
              </a:rPr>
              <a:t>10/24/2019 10:18 AM</a:t>
            </a:fld>
            <a:endParaRPr lang="en-US">
              <a:latin typeface="Segoe UI" pitchFamily="34" charset="0"/>
            </a:endParaRPr>
          </a:p>
        </p:txBody>
      </p:sp>
      <p:sp>
        <p:nvSpPr>
          <p:cNvPr id="8" name="Footer Placeholder 7"/>
          <p:cNvSpPr>
            <a:spLocks noGrp="1"/>
          </p:cNvSpPr>
          <p:nvPr>
            <p:ph type="ftr" sz="quarter" idx="2"/>
          </p:nvPr>
        </p:nvSpPr>
        <p:spPr>
          <a:xfrm>
            <a:off x="0" y="8893296"/>
            <a:ext cx="5980128" cy="340399"/>
          </a:xfrm>
          <a:prstGeom prst="rect">
            <a:avLst/>
          </a:prstGeom>
        </p:spPr>
        <p:txBody>
          <a:bodyPr vert="horz" lIns="93936" tIns="46968" rIns="93936" bIns="46968" rtlCol="0" anchor="b"/>
          <a:lstStyle>
            <a:lvl1pPr algn="l">
              <a:defRPr sz="1200"/>
            </a:lvl1p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68333" y="8893296"/>
            <a:ext cx="1107104" cy="468154"/>
          </a:xfrm>
          <a:prstGeom prst="rect">
            <a:avLst/>
          </a:prstGeom>
        </p:spPr>
        <p:txBody>
          <a:bodyPr vert="horz" lIns="93936" tIns="46968" rIns="93936" bIns="46968"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15925" y="701675"/>
            <a:ext cx="6245225" cy="3511550"/>
          </a:xfrm>
          <a:prstGeom prst="rect">
            <a:avLst/>
          </a:prstGeom>
          <a:noFill/>
          <a:ln w="12700">
            <a:solidFill>
              <a:prstClr val="black"/>
            </a:solidFill>
          </a:ln>
        </p:spPr>
        <p:txBody>
          <a:bodyPr vert="horz" lIns="93936" tIns="46968" rIns="93936" bIns="46968" rtlCol="0" anchor="ctr"/>
          <a:lstStyle/>
          <a:p>
            <a:endParaRPr lang="en-US"/>
          </a:p>
        </p:txBody>
      </p:sp>
      <p:sp>
        <p:nvSpPr>
          <p:cNvPr id="10" name="Footer Placeholder 9"/>
          <p:cNvSpPr>
            <a:spLocks noGrp="1"/>
          </p:cNvSpPr>
          <p:nvPr>
            <p:ph type="ftr" sz="quarter" idx="4"/>
          </p:nvPr>
        </p:nvSpPr>
        <p:spPr>
          <a:xfrm>
            <a:off x="0" y="8894921"/>
            <a:ext cx="6109875" cy="364492"/>
          </a:xfrm>
          <a:prstGeom prst="rect">
            <a:avLst/>
          </a:prstGeom>
        </p:spPr>
        <p:txBody>
          <a:bodyPr vert="horz" lIns="93936" tIns="46968" rIns="93936" bIns="46968" rtlCol="0" anchor="b"/>
          <a:lstStyle>
            <a:lvl1pPr marL="587102" indent="0" algn="l">
              <a:defRPr sz="1200"/>
            </a:lvl1p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atin typeface="Segoe UI" pitchFamily="34" charset="0"/>
              </a:defRPr>
            </a:lvl1pPr>
          </a:lstStyle>
          <a:p>
            <a:fld id="{D18B56EA-E28F-4F92-9F16-7A6F2501B303}" type="datetime8">
              <a:rPr lang="en-US" smtClean="0"/>
              <a:t>10/24/2019 10:18 AM</a:t>
            </a:fld>
            <a:endParaRPr lang="en-US"/>
          </a:p>
        </p:txBody>
      </p:sp>
      <p:sp>
        <p:nvSpPr>
          <p:cNvPr id="12" name="Notes Placeholder 11"/>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98079" y="8893296"/>
            <a:ext cx="977358" cy="468154"/>
          </a:xfrm>
          <a:prstGeom prst="rect">
            <a:avLst/>
          </a:prstGeom>
        </p:spPr>
        <p:txBody>
          <a:bodyPr vert="horz" lIns="93936" tIns="46968" rIns="93936" bIns="4696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slide with your name and contact details</a:t>
            </a:r>
          </a:p>
        </p:txBody>
      </p:sp>
      <p:sp>
        <p:nvSpPr>
          <p:cNvPr id="4" name="Header Placeholder 3"/>
          <p:cNvSpPr>
            <a:spLocks noGrp="1"/>
          </p:cNvSpPr>
          <p:nvPr>
            <p:ph type="hdr" sz="quarter" idx="10"/>
          </p:nvPr>
        </p:nvSpPr>
        <p:spPr/>
        <p:txBody>
          <a:bodyPr/>
          <a:lstStyle/>
          <a:p>
            <a:r>
              <a:rPr lang="en-US"/>
              <a:t>Human Resources</a:t>
            </a: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3880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We’re a long way on the journey, and still have a lot to learn. But here are 5 </a:t>
            </a:r>
            <a:r>
              <a:rPr lang="en-GB" err="1"/>
              <a:t>habbits</a:t>
            </a:r>
            <a:r>
              <a:rPr lang="en-GB"/>
              <a:t> that we’ve learned so far.</a:t>
            </a:r>
          </a:p>
          <a:p>
            <a:pPr defTabSz="958206">
              <a:spcAft>
                <a:spcPts val="349"/>
              </a:spcAft>
              <a:defRPr/>
            </a:pPr>
            <a:r>
              <a:rPr lang="en-GB"/>
              <a:t>Customer Obsessed, Team Autonomy and Shifting Left are basically second decade agile</a:t>
            </a:r>
          </a:p>
          <a:p>
            <a:pPr defTabSz="958206">
              <a:spcAft>
                <a:spcPts val="349"/>
              </a:spcAft>
              <a:defRPr/>
            </a:pPr>
            <a:r>
              <a:rPr lang="en-GB"/>
              <a:t>DevOps brings Product First Mindset and Infrastructure as a Flexible Resource into play</a:t>
            </a:r>
          </a:p>
          <a:p>
            <a:pPr defTabSz="958206">
              <a:spcAft>
                <a:spcPts val="349"/>
              </a:spcAft>
              <a:defRPr/>
            </a:pPr>
            <a:endParaRPr lang="en-GB"/>
          </a:p>
          <a:p>
            <a:pPr defTabSz="958206">
              <a:spcAft>
                <a:spcPts val="349"/>
              </a:spcAft>
              <a:defRPr/>
            </a:pPr>
            <a:r>
              <a:rPr lang="en-GB"/>
              <a:t>Note that they all result in some inter-related processes. We’ve got to where we are now over a long time, and it’s been a very iterative process. </a:t>
            </a:r>
          </a:p>
          <a:p>
            <a:pPr defTabSz="958206">
              <a:spcAft>
                <a:spcPts val="349"/>
              </a:spcAft>
              <a:defRPr/>
            </a:pPr>
            <a:endParaRPr lang="en-GB"/>
          </a:p>
          <a:p>
            <a:pPr defTabSz="958206">
              <a:spcAft>
                <a:spcPts val="349"/>
              </a:spcAft>
              <a:defRPr/>
            </a:pPr>
            <a:r>
              <a:rPr lang="en-GB"/>
              <a:t>But we’re not done – we’ve still lots to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5513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But first let’s talk about what I mean by being Customer Obsessed. That starts by our very definition of what DevOps is…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6199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6441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609B1-C53D-4A8B-952F-C57F8F1776CE}" type="datetime1">
              <a:rPr lang="en-US" smtClean="0"/>
              <a:t>10/24/2019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65993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50795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A1B574B-F42F-4D20-931C-611A8DB14829}" type="datetime1">
              <a:rPr lang="en-US" smtClean="0"/>
              <a:t>10/24/2019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189767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Listening to our customers is important. Sometimes that doesn’t have the results we hoped. For example we heard from our customers that we needed enterprise-social features built into the product. We evaluated the hypothesis, designed the experience (Team Rooms) and then learnt (over time) that our customers looked at it but then rarely ever used it. After investigating why usage was well below expectations, we eventually removed the feature from the product allowing us to focus our efforts in other areas.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11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51978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51901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51C301-1B94-4A11-BCEE-9413DDE3B5E4}" type="slidenum">
              <a:rPr lang="en-GB" smtClean="0"/>
              <a:t>22</a:t>
            </a:fld>
            <a:endParaRPr lang="en-GB"/>
          </a:p>
        </p:txBody>
      </p:sp>
    </p:spTree>
    <p:extLst>
      <p:ext uri="{BB962C8B-B14F-4D97-AF65-F5344CB8AC3E}">
        <p14:creationId xmlns:p14="http://schemas.microsoft.com/office/powerpoint/2010/main" val="367552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26590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32363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Teaming</a:t>
            </a:r>
          </a:p>
          <a:p>
            <a:r>
              <a:rPr lang="en-US"/>
              <a:t>Shift-Left Security</a:t>
            </a:r>
          </a:p>
          <a:p>
            <a:r>
              <a:rPr lang="en-US"/>
              <a:t>Threat Modeling</a:t>
            </a:r>
          </a:p>
          <a:p>
            <a:r>
              <a:rPr lang="en-US"/>
              <a:t>Production Hardening – Azure Security Center, Secrets Management, JIT Admin, DRI Laptops</a:t>
            </a:r>
          </a:p>
          <a:p>
            <a:endParaRPr lang="en-US"/>
          </a:p>
        </p:txBody>
      </p:sp>
      <p:sp>
        <p:nvSpPr>
          <p:cNvPr id="4" name="Slide Number Placeholder 3"/>
          <p:cNvSpPr>
            <a:spLocks noGrp="1"/>
          </p:cNvSpPr>
          <p:nvPr>
            <p:ph type="sldNum" sz="quarter" idx="10"/>
          </p:nvPr>
        </p:nvSpPr>
        <p:spPr/>
        <p:txBody>
          <a:bodyPr/>
          <a:lstStyle/>
          <a:p>
            <a:fld id="{715B7683-78DB-4762-84A4-155C843802F6}" type="slidenum">
              <a:rPr lang="en-US" smtClean="0"/>
              <a:t>25</a:t>
            </a:fld>
            <a:endParaRPr lang="en-US"/>
          </a:p>
        </p:txBody>
      </p:sp>
    </p:spTree>
    <p:extLst>
      <p:ext uri="{BB962C8B-B14F-4D97-AF65-F5344CB8AC3E}">
        <p14:creationId xmlns:p14="http://schemas.microsoft.com/office/powerpoint/2010/main" val="564663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533120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28099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28</a:t>
            </a:fld>
            <a:endParaRPr lang="en-US"/>
          </a:p>
        </p:txBody>
      </p:sp>
    </p:spTree>
    <p:extLst>
      <p:ext uri="{BB962C8B-B14F-4D97-AF65-F5344CB8AC3E}">
        <p14:creationId xmlns:p14="http://schemas.microsoft.com/office/powerpoint/2010/main" val="2267059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530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99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089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ED1B550-6777-4943-9750-AF7A719ECF3E}" type="datetime1">
              <a:rPr lang="en-US" smtClean="0"/>
              <a:t>10/24/2019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09252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0" lvl="0" indent="0">
              <a:buFont typeface="Arial" panose="020B0604020202020204" pitchFamily="34" charset="0"/>
              <a:buNone/>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10/24/2019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753229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r>
              <a:rPr lang="en-US"/>
              <a:t>Autonomy</a:t>
            </a:r>
            <a:r>
              <a:rPr lang="en-US" baseline="0"/>
              <a:t>, accountability, and fewer dependencies</a:t>
            </a:r>
          </a:p>
          <a:p>
            <a:pPr defTabSz="957924">
              <a:spcAft>
                <a:spcPts val="349"/>
              </a:spcAft>
              <a:defRPr/>
            </a:pPr>
            <a:endParaRPr lang="en-US" baseline="0"/>
          </a:p>
          <a:p>
            <a:pPr defTabSz="957924">
              <a:spcAft>
                <a:spcPts val="349"/>
              </a:spcAft>
              <a:defRPr/>
            </a:pPr>
            <a:r>
              <a:rPr lang="en-US" baseline="0"/>
              <a:t>Not every team works like this. At least 2 layers are owned by a team to align requirements and priorities. Still need enough </a:t>
            </a:r>
            <a:r>
              <a:rPr lang="en-US" baseline="0" err="1"/>
              <a:t>critcal</a:t>
            </a:r>
            <a:r>
              <a:rPr lang="en-US" baseline="0"/>
              <a:t> mass so they become area and tech experts.</a:t>
            </a:r>
            <a:endParaRPr lang="en-US"/>
          </a:p>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10/24/2019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92920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61259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31B158-57E0-45BA-BBAD-298C74C30575}"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8596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DAC288-28CF-40C3-A408-271E9A37F250}" type="slidenum">
              <a:rPr lang="en-US" smtClean="0"/>
              <a:t>37</a:t>
            </a:fld>
            <a:endParaRPr lang="en-US"/>
          </a:p>
        </p:txBody>
      </p:sp>
    </p:spTree>
    <p:extLst>
      <p:ext uri="{BB962C8B-B14F-4D97-AF65-F5344CB8AC3E}">
        <p14:creationId xmlns:p14="http://schemas.microsoft.com/office/powerpoint/2010/main" val="6506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38</a:t>
            </a:fld>
            <a:endParaRPr lang="en-US"/>
          </a:p>
        </p:txBody>
      </p:sp>
    </p:spTree>
    <p:extLst>
      <p:ext uri="{BB962C8B-B14F-4D97-AF65-F5344CB8AC3E}">
        <p14:creationId xmlns:p14="http://schemas.microsoft.com/office/powerpoint/2010/main" val="416746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We’re going to stop doing</a:t>
            </a:r>
            <a:r>
              <a:rPr lang="en-US" baseline="0"/>
              <a:t> all this crazy schedule alignment.  We have a single engineering schedule… period.  Everyone will use the same language.</a:t>
            </a:r>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33233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40</a:t>
            </a:fld>
            <a:endParaRPr lang="en-US"/>
          </a:p>
        </p:txBody>
      </p:sp>
    </p:spTree>
    <p:extLst>
      <p:ext uri="{BB962C8B-B14F-4D97-AF65-F5344CB8AC3E}">
        <p14:creationId xmlns:p14="http://schemas.microsoft.com/office/powerpoint/2010/main" val="79996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41</a:t>
            </a:fld>
            <a:endParaRPr lang="en-US"/>
          </a:p>
        </p:txBody>
      </p:sp>
    </p:spTree>
    <p:extLst>
      <p:ext uri="{BB962C8B-B14F-4D97-AF65-F5344CB8AC3E}">
        <p14:creationId xmlns:p14="http://schemas.microsoft.com/office/powerpoint/2010/main" val="3406151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05582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Combined engineering.</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0103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bug per dev per</a:t>
            </a:r>
            <a:r>
              <a:rPr lang="en-US" baseline="0"/>
              <a:t> day is the average over enough time. Started with 15 and the team just grew to that and stayed there. Limited to 5 so we were 5 </a:t>
            </a:r>
            <a:r>
              <a:rPr lang="mr-IN" baseline="0"/>
              <a:t>–</a:t>
            </a:r>
            <a:r>
              <a:rPr lang="en-US" baseline="0"/>
              <a:t> minimum - day from shipping. Maybe it’s more than that because of regressions. Zero Bug Bounce (ZBB)</a:t>
            </a:r>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44</a:t>
            </a:fld>
            <a:endParaRPr lang="en-US"/>
          </a:p>
        </p:txBody>
      </p:sp>
    </p:spTree>
    <p:extLst>
      <p:ext uri="{BB962C8B-B14F-4D97-AF65-F5344CB8AC3E}">
        <p14:creationId xmlns:p14="http://schemas.microsoft.com/office/powerpoint/2010/main" val="4171721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7400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062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896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3162343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65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1895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148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58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panose="020B0604020202020204" pitchFamily="34" charset="0"/>
              <a:buNone/>
            </a:pPr>
            <a:endParaRPr lang="en-CA"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10/24/2019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387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10/24/2019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645400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Human Resources</a:t>
            </a:r>
          </a:p>
        </p:txBody>
      </p:sp>
      <p:sp>
        <p:nvSpPr>
          <p:cNvPr id="5" name="Footer Placeholder 4"/>
          <p:cNvSpPr>
            <a:spLocks noGrp="1"/>
          </p:cNvSpPr>
          <p:nvPr>
            <p:ph type="ftr" sz="quarter" idx="11"/>
          </p:nvPr>
        </p:nvSpPr>
        <p:spPr/>
        <p:txBody>
          <a:bodyPr/>
          <a:lstStyle/>
          <a:p>
            <a:pPr marL="57150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3185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4959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177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 Org Charts from back in 2011</a:t>
            </a:r>
          </a:p>
        </p:txBody>
      </p:sp>
      <p:sp>
        <p:nvSpPr>
          <p:cNvPr id="4" name="Slide Number Placeholder 3"/>
          <p:cNvSpPr>
            <a:spLocks noGrp="1"/>
          </p:cNvSpPr>
          <p:nvPr>
            <p:ph type="sldNum" sz="quarter" idx="10"/>
          </p:nvPr>
        </p:nvSpPr>
        <p:spPr/>
        <p:txBody>
          <a:bodyPr/>
          <a:lstStyle/>
          <a:p>
            <a:fld id="{96F1216B-0AE7-4C63-A4C4-C6C48F69DE31}" type="slidenum">
              <a:rPr lang="en-GB" smtClean="0"/>
              <a:t>7</a:t>
            </a:fld>
            <a:endParaRPr lang="en-GB"/>
          </a:p>
        </p:txBody>
      </p:sp>
    </p:spTree>
    <p:extLst>
      <p:ext uri="{BB962C8B-B14F-4D97-AF65-F5344CB8AC3E}">
        <p14:creationId xmlns:p14="http://schemas.microsoft.com/office/powerpoint/2010/main" val="283786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a:t>
            </a:r>
          </a:p>
        </p:txBody>
      </p:sp>
      <p:sp>
        <p:nvSpPr>
          <p:cNvPr id="4" name="Slide Number Placeholder 3"/>
          <p:cNvSpPr>
            <a:spLocks noGrp="1"/>
          </p:cNvSpPr>
          <p:nvPr>
            <p:ph type="sldNum" sz="quarter" idx="10"/>
          </p:nvPr>
        </p:nvSpPr>
        <p:spPr/>
        <p:txBody>
          <a:bodyPr/>
          <a:lstStyle/>
          <a:p>
            <a:fld id="{96F1216B-0AE7-4C63-A4C4-C6C48F69DE31}" type="slidenum">
              <a:rPr lang="en-GB" smtClean="0"/>
              <a:t>8</a:t>
            </a:fld>
            <a:endParaRPr lang="en-GB"/>
          </a:p>
        </p:txBody>
      </p:sp>
    </p:spTree>
    <p:extLst>
      <p:ext uri="{BB962C8B-B14F-4D97-AF65-F5344CB8AC3E}">
        <p14:creationId xmlns:p14="http://schemas.microsoft.com/office/powerpoint/2010/main" val="1876606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10/24/2019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802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0664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Master" Target="../slideMasters/slideMaster11.xml"/><Relationship Id="rId4" Type="http://schemas.openxmlformats.org/officeDocument/2006/relationships/image" Target="../media/image38.jp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Master" Target="../slideMasters/slideMaster11.xml"/><Relationship Id="rId4" Type="http://schemas.openxmlformats.org/officeDocument/2006/relationships/image" Target="../media/image42.jpg"/></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2.emf"/><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307859"/>
          </a:xfrm>
          <a:noFill/>
        </p:spPr>
        <p:txBody>
          <a:bodyPr tIns="91440" bIns="91440" anchor="t" anchorCtr="0">
            <a:spAutoFit/>
          </a:bodyPr>
          <a:lstStyle>
            <a:lvl1pPr>
              <a:lnSpc>
                <a:spcPct val="100000"/>
              </a:lnSpc>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83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2744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3224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844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053627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212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1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4592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246997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1557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1968488"/>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5314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2125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862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27694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102061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7830520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3538044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374475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24569064"/>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67116"/>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854764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817478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8268867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65471" y="3500996"/>
            <a:ext cx="8705533" cy="1413836"/>
          </a:xfrm>
        </p:spPr>
        <p:txBody>
          <a:bodyPr/>
          <a:lstStyle>
            <a:lvl1pPr marL="0" indent="0" algn="ctr">
              <a:buNone/>
              <a:defRPr>
                <a:solidFill>
                  <a:schemeClr val="accent6">
                    <a:lumMod val="50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942659" y="1946835"/>
            <a:ext cx="10571004" cy="1498210"/>
          </a:xfrm>
          <a:prstGeom prst="rect">
            <a:avLst/>
          </a:prstGeom>
        </p:spPr>
        <p:txBody>
          <a:bodyPr/>
          <a:lstStyle>
            <a:lvl1pPr>
              <a:defRPr sz="5440"/>
            </a:lvl1pPr>
          </a:lstStyle>
          <a:p>
            <a:r>
              <a:rPr lang="en-US"/>
              <a:t>Click to edit section title</a:t>
            </a:r>
          </a:p>
        </p:txBody>
      </p:sp>
    </p:spTree>
    <p:extLst>
      <p:ext uri="{BB962C8B-B14F-4D97-AF65-F5344CB8AC3E}">
        <p14:creationId xmlns:p14="http://schemas.microsoft.com/office/powerpoint/2010/main" val="7812445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31519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66665315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8"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25401122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1824" y="310868"/>
            <a:ext cx="11192828" cy="1165754"/>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621824" y="1480587"/>
            <a:ext cx="11540015" cy="2092881"/>
          </a:xfrm>
        </p:spPr>
        <p:txBody>
          <a:bodyPr/>
          <a:lstStyle>
            <a:lvl1pPr marL="0" indent="0">
              <a:buNone/>
              <a:defRPr>
                <a:solidFill>
                  <a:schemeClr val="tx1">
                    <a:lumMod val="65000"/>
                    <a:lumOff val="35000"/>
                  </a:schemeClr>
                </a:solidFill>
              </a:defRPr>
            </a:lvl1pPr>
            <a:lvl2pPr marL="0" indent="0">
              <a:buFontTx/>
              <a:buNone/>
              <a:defRPr sz="1500"/>
            </a:lvl2pPr>
            <a:lvl3pPr marL="171425" indent="0">
              <a:buNone/>
              <a:defRPr sz="1500"/>
            </a:lvl3pPr>
            <a:lvl4pPr marL="342850" indent="0">
              <a:buNone/>
              <a:defRPr sz="1350"/>
            </a:lvl4pPr>
            <a:lvl5pPr marL="514276"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2197823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6"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664795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239545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74644" y="2124076"/>
            <a:ext cx="3913632"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241642" y="2124076"/>
            <a:ext cx="3913632"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205662" y="2124076"/>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72048" y="701"/>
            <a:ext cx="11892379" cy="932603"/>
          </a:xfrm>
          <a:prstGeom prst="rect">
            <a:avLst/>
          </a:prstGeom>
        </p:spPr>
        <p:txBody>
          <a:bodyPr vert="horz" lIns="137160" tIns="109728" rIns="137160" bIns="109728" rtlCol="0" anchor="t" anchorCtr="0">
            <a:noAutofit/>
          </a:bodyPr>
          <a:lstStyle/>
          <a:p>
            <a:r>
              <a:rPr lang="en-US"/>
              <a:t>Click to edit Master title style</a:t>
            </a:r>
          </a:p>
        </p:txBody>
      </p:sp>
    </p:spTree>
    <p:extLst>
      <p:ext uri="{BB962C8B-B14F-4D97-AF65-F5344CB8AC3E}">
        <p14:creationId xmlns:p14="http://schemas.microsoft.com/office/powerpoint/2010/main" val="2241931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00454" y="1056952"/>
            <a:ext cx="12039653" cy="5700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normAutofit/>
          </a:bodyPr>
          <a:lstStyle>
            <a:lvl1pPr>
              <a:defRPr sz="3672"/>
            </a:lvl1pPr>
          </a:lstStyle>
          <a:p>
            <a:r>
              <a:rPr lang="en-US"/>
              <a:t>Click to edit Master title style</a:t>
            </a:r>
          </a:p>
        </p:txBody>
      </p:sp>
    </p:spTree>
    <p:extLst>
      <p:ext uri="{BB962C8B-B14F-4D97-AF65-F5344CB8AC3E}">
        <p14:creationId xmlns:p14="http://schemas.microsoft.com/office/powerpoint/2010/main" val="7304155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15579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5806429-8016-429C-BFDA-C6BDF45C292B}"/>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718000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6CEC75CB-674E-4097-8BD9-C5A15FE486C4}"/>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5639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25546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0288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773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36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14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44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09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37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5965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24888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4905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ADFD51B-9C6C-4545-B4DB-D90BE8D34F0C}"/>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21025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49148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7AEB45DB-EECC-4C68-8856-DEB9C40BFF31}"/>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324321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61020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4AB3190-7ADC-42AC-B7C3-5D9C49C1EB36}"/>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651591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35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19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7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429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9347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041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4" name="Footer Placeholder 2"/>
          <p:cNvSpPr>
            <a:spLocks noGrp="1"/>
          </p:cNvSpPr>
          <p:nvPr>
            <p:ph type="ftr" sz="quarter" idx="3"/>
          </p:nvPr>
        </p:nvSpPr>
        <p:spPr>
          <a:xfrm>
            <a:off x="596951" y="6813707"/>
            <a:ext cx="4015945" cy="139891"/>
          </a:xfrm>
          <a:prstGeom prst="rect">
            <a:avLst/>
          </a:prstGeom>
        </p:spPr>
        <p:txBody>
          <a:bodyPr vert="horz" lIns="0" tIns="0" rIns="91440" bIns="0" rtlCol="0" anchor="ctr"/>
          <a:lstStyle>
            <a:lvl1pPr marL="0" algn="l" defTabSz="951304" rtl="0" eaLnBrk="1" latinLnBrk="0" hangingPunct="1">
              <a:defRPr lang="en-US" sz="918" kern="1200">
                <a:solidFill>
                  <a:schemeClr val="tx1"/>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136358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511897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1325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59" y="597450"/>
            <a:ext cx="1393477"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66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4608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98495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165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6348"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70552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74850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5130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01876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2065976"/>
            <a:ext cx="4244332" cy="113005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866180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932236"/>
            <a:ext cx="4244332" cy="1130053"/>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3841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3040994"/>
            <a:ext cx="4242842" cy="878930"/>
          </a:xfrm>
        </p:spPr>
        <p:txBody>
          <a:bodyPr wrap="square" anchor="t">
            <a:spAutoFit/>
          </a:bodyPr>
          <a:lstStyle>
            <a:lvl1pPr>
              <a:lnSpc>
                <a:spcPct val="100000"/>
              </a:lnSpc>
              <a:defRPr sz="285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91104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373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473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83674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1129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41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68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42868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3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60" y="1465291"/>
            <a:ext cx="11239464" cy="1946203"/>
          </a:xfrm>
        </p:spPr>
        <p:txBody>
          <a:bodyPr/>
          <a:lstStyle>
            <a:lvl1pPr marL="0" indent="0">
              <a:buNone/>
              <a:defRPr sz="28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07209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760" y="6281748"/>
            <a:ext cx="457081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Tree>
    <p:extLst>
      <p:ext uri="{BB962C8B-B14F-4D97-AF65-F5344CB8AC3E}">
        <p14:creationId xmlns:p14="http://schemas.microsoft.com/office/powerpoint/2010/main" val="735656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88310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6124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377272514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821840" cy="6994525"/>
          </a:xfrm>
          <a:prstGeom prst="rect">
            <a:avLst/>
          </a:prstGeom>
        </p:spPr>
      </p:pic>
      <p:sp>
        <p:nvSpPr>
          <p:cNvPr id="9" name="Title 1"/>
          <p:cNvSpPr>
            <a:spLocks noGrp="1"/>
          </p:cNvSpPr>
          <p:nvPr>
            <p:ph type="title" hasCustomPrompt="1"/>
          </p:nvPr>
        </p:nvSpPr>
        <p:spPr bwMode="auto">
          <a:xfrm>
            <a:off x="312802" y="1801812"/>
            <a:ext cx="6402388" cy="1828800"/>
          </a:xfrm>
          <a:noFill/>
        </p:spPr>
        <p:txBody>
          <a:bodyPr lIns="146304" tIns="91440" rIns="146304" bIns="91440" anchor="b" anchorCtr="0"/>
          <a:lstStyle>
            <a:lvl1pPr>
              <a:defRPr sz="4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978399" y="1808297"/>
            <a:ext cx="6981825" cy="1828800"/>
          </a:xfrm>
        </p:spPr>
        <p:txBody>
          <a:bodyPr tIns="109728" bIns="109728" anchor="b">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9432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36558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9D5E7D5-E999-4F86-8F30-BE4E51981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603715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2EB0EF6-EAC0-4EBA-A1BD-287A5CF403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9621985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829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62261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05406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9390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112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5026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32235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65429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41194"/>
            <a:ext cx="10056812" cy="2751698"/>
          </a:xfrm>
          <a:noFill/>
        </p:spPr>
        <p:txBody>
          <a:bodyPr tIns="91440" bIns="91440" anchor="b"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2885684"/>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951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076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6270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5316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59313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1" y="0"/>
            <a:ext cx="12436475" cy="6994525"/>
          </a:xfrm>
          <a:prstGeom prst="rect">
            <a:avLst/>
          </a:prstGeom>
        </p:spPr>
      </p:pic>
    </p:spTree>
    <p:extLst>
      <p:ext uri="{BB962C8B-B14F-4D97-AF65-F5344CB8AC3E}">
        <p14:creationId xmlns:p14="http://schemas.microsoft.com/office/powerpoint/2010/main" val="33162467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1998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9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9949902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3076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00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71741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076B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4939702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4978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44043713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407346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a:t>Click to edit Master title style</a:t>
            </a:r>
          </a:p>
        </p:txBody>
      </p:sp>
      <p:sp>
        <p:nvSpPr>
          <p:cNvPr id="5" name="Text Placeholder 4"/>
          <p:cNvSpPr>
            <a:spLocks noGrp="1"/>
          </p:cNvSpPr>
          <p:nvPr>
            <p:ph type="body" sz="quarter" idx="10"/>
          </p:nvPr>
        </p:nvSpPr>
        <p:spPr>
          <a:xfrm>
            <a:off x="529661" y="1476623"/>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82994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82242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706906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28816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01364539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1335490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8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0328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5146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737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3428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262821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82689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2587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61550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54054074"/>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883529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49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708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9722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78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942801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99645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484544"/>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3211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5224024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380487"/>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53039856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8413573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93625235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488063765"/>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31569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1 (DevOps)">
    <p:bg>
      <p:bgPr>
        <a:solidFill>
          <a:srgbClr val="1A1A1F"/>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1A0F0FA-DE27-4E9E-909E-F5D83551882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Azure DevOps</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CCAD4CD2-485C-4ACA-B7ED-1F0E3C3DAE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4157549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1A1A1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083E3E-9BA2-4469-BE60-C38AE0FF4E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12266" y="2115353"/>
            <a:ext cx="6387032" cy="4388453"/>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0715" y="3824281"/>
            <a:ext cx="5487748" cy="683264"/>
          </a:xfrm>
        </p:spPr>
        <p:txBody>
          <a:bodyPr/>
          <a:lstStyle>
            <a:lvl1pPr>
              <a:defRPr sz="1800">
                <a:solidFill>
                  <a:schemeClr val="bg1"/>
                </a:solidFill>
              </a:defRPr>
            </a:lvl1pPr>
            <a:lvl2pPr>
              <a:defRPr sz="1800">
                <a:solidFill>
                  <a:schemeClr val="bg1"/>
                </a:solidFill>
              </a:defRPr>
            </a:lvl2pPr>
            <a:lvl3pPr>
              <a:defRPr sz="1400"/>
            </a:lvl3pPr>
            <a:lvl4pPr>
              <a:defRPr sz="1400"/>
            </a:lvl4pPr>
            <a:lvl5pPr>
              <a:defRPr sz="1050"/>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39829" y="1716193"/>
            <a:ext cx="7933609" cy="1828800"/>
          </a:xfrm>
          <a:noFill/>
        </p:spPr>
        <p:txBody>
          <a:bodyPr lIns="0" tIns="0" rIns="0" bIns="182880" anchor="b" anchorCtr="0"/>
          <a:lstStyle>
            <a:lvl1pPr>
              <a:defRPr sz="4800" strike="noStrike" spc="-50" baseline="0">
                <a:solidFill>
                  <a:schemeClr val="bg1"/>
                </a:solidFill>
              </a:defRPr>
            </a:lvl1pPr>
          </a:lstStyle>
          <a:p>
            <a:r>
              <a:rPr lang="en-US"/>
              <a:t>DevOps</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9829" y="483228"/>
            <a:ext cx="1362456" cy="194066"/>
          </a:xfrm>
          <a:prstGeom prst="rect">
            <a:avLst/>
          </a:prstGeom>
        </p:spPr>
      </p:pic>
    </p:spTree>
    <p:extLst>
      <p:ext uri="{BB962C8B-B14F-4D97-AF65-F5344CB8AC3E}">
        <p14:creationId xmlns:p14="http://schemas.microsoft.com/office/powerpoint/2010/main" val="3857326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Azure 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7" name="Picture 6" descr="Microsoft">
            <a:extLst>
              <a:ext uri="{FF2B5EF4-FFF2-40B4-BE49-F238E27FC236}">
                <a16:creationId xmlns:a16="http://schemas.microsoft.com/office/drawing/2014/main" id="{ABC4CB37-2AD2-41C3-AC0E-94CEA03386C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18563" y="424759"/>
            <a:ext cx="1677973" cy="617232"/>
          </a:xfrm>
          <a:prstGeom prst="rect">
            <a:avLst/>
          </a:prstGeom>
        </p:spPr>
      </p:pic>
    </p:spTree>
    <p:extLst>
      <p:ext uri="{BB962C8B-B14F-4D97-AF65-F5344CB8AC3E}">
        <p14:creationId xmlns:p14="http://schemas.microsoft.com/office/powerpoint/2010/main" val="2788844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strike="noStrike" spc="-50" baseline="0">
                <a:solidFill>
                  <a:schemeClr val="tx2"/>
                </a:solidFill>
              </a:defRPr>
            </a:lvl1pPr>
          </a:lstStyle>
          <a:p>
            <a:r>
              <a:rPr lang="en-US"/>
              <a:t>DevOps</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a:lvl1pPr>
            <a:lvl2pPr>
              <a:defRPr sz="1800"/>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81923"/>
            <a:ext cx="1362456" cy="194066"/>
          </a:xfrm>
          <a:prstGeom prst="rect">
            <a:avLst/>
          </a:prstGeom>
        </p:spPr>
      </p:pic>
    </p:spTree>
    <p:extLst>
      <p:ext uri="{BB962C8B-B14F-4D97-AF65-F5344CB8AC3E}">
        <p14:creationId xmlns:p14="http://schemas.microsoft.com/office/powerpoint/2010/main" val="772852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34345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65136" y="1537354"/>
            <a:ext cx="11533187" cy="1644594"/>
          </a:xfrm>
        </p:spPr>
        <p:txBody>
          <a:bodyPr wrap="square">
            <a:spAutoFit/>
          </a:bodyPr>
          <a:lstStyle>
            <a:lvl1pPr marL="342900" indent="-342900">
              <a:buFont typeface="Arial" panose="020B0604020202020204" pitchFamily="34" charset="0"/>
              <a:buChar char="•"/>
              <a:defRPr/>
            </a:lvl1pPr>
            <a:lvl2pPr marL="575979" indent="-342900">
              <a:buFont typeface="Arial" panose="020B0604020202020204" pitchFamily="34" charset="0"/>
              <a:buChar char="•"/>
              <a:defRPr/>
            </a:lvl2pPr>
            <a:lvl3pPr marL="751909" indent="-285750">
              <a:buFont typeface="Arial" panose="020B0604020202020204" pitchFamily="34" charset="0"/>
              <a:buChar char="•"/>
              <a:defRPr/>
            </a:lvl3pPr>
            <a:lvl4pPr marL="984987" indent="-285750">
              <a:buFont typeface="Arial" panose="020B0604020202020204" pitchFamily="34" charset="0"/>
              <a:buChar char="•"/>
              <a:defRPr/>
            </a:lvl4pPr>
            <a:lvl5pPr marL="1103767" indent="-171450">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850681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65136" y="1517238"/>
            <a:ext cx="11533187" cy="1644594"/>
          </a:xfrm>
        </p:spPr>
        <p:txBody>
          <a:bodyPr/>
          <a:lstStyle>
            <a:lvl1pPr marL="0" indent="0">
              <a:buFont typeface="Arial" panose="020B0604020202020204" pitchFamily="34" charset="0"/>
              <a:buNone/>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8713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chemeClr val="tx2"/>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3863173270"/>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chemeClr val="tx1"/>
                </a:solidFill>
                <a:latin typeface="+mj-lt"/>
              </a:defRPr>
            </a:lvl1pPr>
            <a:lvl2pPr marL="0" indent="0">
              <a:lnSpc>
                <a:spcPts val="2400"/>
              </a:lnSpc>
              <a:buNone/>
              <a:defRPr spc="0"/>
            </a:lvl2pPr>
            <a:lvl3pPr marL="457200" indent="0">
              <a:buNone/>
              <a:defRPr/>
            </a:lvl3pPr>
            <a:lvl4pPr marL="685800" indent="0">
              <a:buNone/>
              <a:defRPr/>
            </a:lvl4pPr>
            <a:lvl5pPr marL="91440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chemeClr val="tx2"/>
                </a:solidFill>
                <a:latin typeface="+mj-lt"/>
              </a:defRPr>
            </a:lvl1pPr>
            <a:lvl2pPr marL="0" indent="0">
              <a:lnSpc>
                <a:spcPts val="1800"/>
              </a:lnSpc>
              <a:spcBef>
                <a:spcPts val="0"/>
              </a:spcBef>
              <a:buNone/>
              <a:defRPr sz="1400" spc="0">
                <a:solidFill>
                  <a:schemeClr val="tx1"/>
                </a:solidFill>
              </a:defRPr>
            </a:lvl2pPr>
            <a:lvl3pPr marL="457200" indent="0">
              <a:buNone/>
              <a:defRPr/>
            </a:lvl3pPr>
            <a:lvl4pPr marL="685800" indent="0">
              <a:buNone/>
              <a:defRPr/>
            </a:lvl4pPr>
            <a:lvl5pPr marL="91440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chemeClr val="tx1"/>
                </a:solidFill>
              </a:defRPr>
            </a:lvl2pPr>
            <a:lvl3pPr marL="457200" indent="0">
              <a:buNone/>
              <a:defRPr/>
            </a:lvl3pPr>
            <a:lvl4pPr marL="68580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808517469"/>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chemeClr val="tx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2809303795"/>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651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89438" y="2410676"/>
            <a:ext cx="3690937" cy="248362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351002139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74281" y="1631570"/>
            <a:ext cx="3681793" cy="3161094"/>
          </a:xfrm>
          <a:blipFill>
            <a:blip r:embed="rId2"/>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86263" y="1631570"/>
            <a:ext cx="3681793" cy="3161094"/>
          </a:xfrm>
          <a:blipFill>
            <a:blip r:embed="rId3"/>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307388" y="1631568"/>
            <a:ext cx="3681793" cy="3161095"/>
          </a:xfrm>
          <a:blipFill>
            <a:blip r:embed="rId4"/>
            <a:stretch>
              <a:fillRect/>
            </a:stretch>
          </a:blipFill>
        </p:spPr>
        <p:txBody>
          <a:bodyPr anchor="ctr" anchorCtr="0">
            <a:noAutofit/>
          </a:bodyPr>
          <a:lstStyle>
            <a:lvl1pPr marL="0" indent="0" algn="ctr">
              <a:buNone/>
              <a:defRPr sz="2000">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89438" y="5026024"/>
            <a:ext cx="3690937" cy="1209675"/>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4226680985"/>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811299058"/>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99935284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Key Poi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3" y="2711110"/>
            <a:ext cx="11533187" cy="615553"/>
          </a:xfrm>
        </p:spPr>
        <p:txBody>
          <a:bodyPr wrap="square" lIns="0" tIns="0" rIns="0" bIns="0">
            <a:spAutoFit/>
          </a:bodyPr>
          <a:lstStyle>
            <a:lvl1pPr>
              <a:lnSpc>
                <a:spcPct val="1000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1657487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2"/>
                </a:solidFill>
              </a:defRPr>
            </a:lvl1pPr>
          </a:lstStyle>
          <a:p>
            <a:pPr marL="0" lvl="0">
              <a:lnSpc>
                <a:spcPts val="5600"/>
              </a:lnSpc>
            </a:pPr>
            <a:r>
              <a:rPr lang="en-US"/>
              <a:t>Section title</a:t>
            </a:r>
          </a:p>
        </p:txBody>
      </p:sp>
    </p:spTree>
    <p:extLst>
      <p:ext uri="{BB962C8B-B14F-4D97-AF65-F5344CB8AC3E}">
        <p14:creationId xmlns:p14="http://schemas.microsoft.com/office/powerpoint/2010/main" val="3290175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Demo">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960438"/>
            <a:ext cx="7604124" cy="3629025"/>
          </a:xfrm>
          <a:noFill/>
        </p:spPr>
        <p:txBody>
          <a:bodyPr vert="horz" wrap="square" lIns="0" tIns="0" rIns="0" bIns="0" rtlCol="0" anchor="b" anchorCtr="0">
            <a:noAutofit/>
          </a:bodyPr>
          <a:lstStyle>
            <a:lvl1pPr>
              <a:defRPr lang="en-US" sz="4800" spc="-50" baseline="0" dirty="0">
                <a:solidFill>
                  <a:schemeClr val="tx2"/>
                </a:solidFill>
                <a:latin typeface="+mj-lt"/>
              </a:defRPr>
            </a:lvl1pPr>
          </a:lstStyle>
          <a:p>
            <a:pPr marL="0" lvl="0">
              <a:lnSpc>
                <a:spcPts val="5600"/>
              </a:lnSpc>
            </a:pPr>
            <a:r>
              <a:rPr lang="en-US"/>
              <a:t>Demo:</a:t>
            </a:r>
            <a:br>
              <a:rPr lang="en-US"/>
            </a:br>
            <a:r>
              <a:rPr lang="en-US"/>
              <a:t>Section title</a:t>
            </a:r>
          </a:p>
        </p:txBody>
      </p:sp>
    </p:spTree>
    <p:extLst>
      <p:ext uri="{BB962C8B-B14F-4D97-AF65-F5344CB8AC3E}">
        <p14:creationId xmlns:p14="http://schemas.microsoft.com/office/powerpoint/2010/main" val="3187740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1A1A1F"/>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65138" y="960438"/>
            <a:ext cx="7604124" cy="3629025"/>
          </a:xfrm>
          <a:noFill/>
        </p:spPr>
        <p:txBody>
          <a:bodyPr vert="horz" wrap="square" lIns="0" tIns="0" rIns="0" bIns="0" rtlCol="0" anchor="t" anchorCtr="0">
            <a:noAutofit/>
          </a:bodyPr>
          <a:lstStyle>
            <a:lvl1pPr>
              <a:defRPr lang="en-US" sz="4800" spc="-50" baseline="0" dirty="0">
                <a:solidFill>
                  <a:schemeClr val="tx1"/>
                </a:solidFill>
              </a:defRPr>
            </a:lvl1pPr>
          </a:lstStyle>
          <a:p>
            <a:pPr marL="0" lvl="0">
              <a:lnSpc>
                <a:spcPts val="5600"/>
              </a:lnSpc>
            </a:pPr>
            <a:r>
              <a:rPr lang="en-US"/>
              <a:t>Section title</a:t>
            </a:r>
          </a:p>
        </p:txBody>
      </p:sp>
    </p:spTree>
    <p:extLst>
      <p:ext uri="{BB962C8B-B14F-4D97-AF65-F5344CB8AC3E}">
        <p14:creationId xmlns:p14="http://schemas.microsoft.com/office/powerpoint/2010/main" val="26845470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54763" y="0"/>
            <a:ext cx="6081712" cy="6994525"/>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65138" y="2410676"/>
            <a:ext cx="4919662" cy="2701637"/>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chemeClr val="tx1"/>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a:t>
            </a:r>
          </a:p>
        </p:txBody>
      </p:sp>
    </p:spTree>
    <p:extLst>
      <p:ext uri="{BB962C8B-B14F-4D97-AF65-F5344CB8AC3E}">
        <p14:creationId xmlns:p14="http://schemas.microsoft.com/office/powerpoint/2010/main" val="2691118723"/>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201863"/>
            <a:ext cx="3690937" cy="2590800"/>
          </a:xfrm>
          <a:blipFill>
            <a:blip r:embed="rId2"/>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89437" y="2201863"/>
            <a:ext cx="3679825" cy="2590800"/>
          </a:xfrm>
          <a:blipFill>
            <a:blip r:embed="rId3"/>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302625" y="2201863"/>
            <a:ext cx="3695700" cy="2590800"/>
          </a:xfrm>
          <a:blipFill>
            <a:blip r:embed="rId4"/>
            <a:stretch>
              <a:fillRect/>
            </a:stretch>
          </a:blipFill>
        </p:spPr>
        <p:txBody>
          <a:bodyPr anchor="ctr" anchorCtr="0">
            <a:noAutofit/>
          </a:bodyPr>
          <a:lstStyle>
            <a:lvl1pPr marL="0" indent="0" algn="ctr">
              <a:buNone/>
              <a:defRPr sz="2000">
                <a:solidFill>
                  <a:schemeClr val="bg2"/>
                </a:solidFill>
              </a:defRPr>
            </a:lvl1pPr>
          </a:lstStyle>
          <a:p>
            <a:r>
              <a:rPr lang="en-US"/>
              <a:t>Click icon to add 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sz="1400">
                <a:solidFill>
                  <a:schemeClr val="tx2"/>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195121509"/>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34267097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chemeClr val="tx2"/>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2: two columns</a:t>
            </a:r>
          </a:p>
        </p:txBody>
      </p:sp>
    </p:spTree>
    <p:extLst>
      <p:ext uri="{BB962C8B-B14F-4D97-AF65-F5344CB8AC3E}">
        <p14:creationId xmlns:p14="http://schemas.microsoft.com/office/powerpoint/2010/main" val="112274469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83583842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03950150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64084198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3145562" y="1639212"/>
            <a:ext cx="6049336" cy="917884"/>
          </a:xfrm>
          <a:noFill/>
        </p:spPr>
        <p:txBody>
          <a:bodyPr lIns="0" tIns="0" rIns="0" bIns="0" anchor="t" anchorCtr="0"/>
          <a:lstStyle>
            <a:lvl1pPr algn="ctr">
              <a:lnSpc>
                <a:spcPct val="100000"/>
              </a:lnSpc>
              <a:spcAft>
                <a:spcPts val="1300"/>
              </a:spcAft>
              <a:defRPr sz="4800" spc="-50"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63277" y="448056"/>
            <a:ext cx="1362456" cy="194066"/>
          </a:xfrm>
          <a:prstGeom prst="rect">
            <a:avLst/>
          </a:prstGeom>
        </p:spPr>
      </p:pic>
      <p:grpSp>
        <p:nvGrpSpPr>
          <p:cNvPr id="6" name="Group 5">
            <a:extLst>
              <a:ext uri="{FF2B5EF4-FFF2-40B4-BE49-F238E27FC236}">
                <a16:creationId xmlns:a16="http://schemas.microsoft.com/office/drawing/2014/main" id="{832C408A-6637-49C9-8EC4-5E39F69F0D74}"/>
              </a:ext>
            </a:extLst>
          </p:cNvPr>
          <p:cNvGrpSpPr/>
          <p:nvPr userDrawn="1"/>
        </p:nvGrpSpPr>
        <p:grpSpPr>
          <a:xfrm>
            <a:off x="3241526" y="2871110"/>
            <a:ext cx="5953421" cy="2979280"/>
            <a:chOff x="3754570" y="2514540"/>
            <a:chExt cx="6075241" cy="3040242"/>
          </a:xfrm>
          <a:solidFill>
            <a:srgbClr val="FFFFFF"/>
          </a:solidFill>
        </p:grpSpPr>
        <p:pic>
          <p:nvPicPr>
            <p:cNvPr id="8" name="Picture 2">
              <a:extLst>
                <a:ext uri="{FF2B5EF4-FFF2-40B4-BE49-F238E27FC236}">
                  <a16:creationId xmlns:a16="http://schemas.microsoft.com/office/drawing/2014/main" id="{B957D037-EE42-4860-A707-1BA65C797026}"/>
                </a:ext>
              </a:extLst>
            </p:cNvPr>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0" name="Group 9">
              <a:extLst>
                <a:ext uri="{FF2B5EF4-FFF2-40B4-BE49-F238E27FC236}">
                  <a16:creationId xmlns:a16="http://schemas.microsoft.com/office/drawing/2014/main" id="{897DA117-5C50-493B-926A-C47F862CE7D6}"/>
                </a:ext>
              </a:extLst>
            </p:cNvPr>
            <p:cNvGrpSpPr/>
            <p:nvPr/>
          </p:nvGrpSpPr>
          <p:grpSpPr bwMode="black">
            <a:xfrm>
              <a:off x="9131450" y="4712441"/>
              <a:ext cx="698358" cy="169153"/>
              <a:chOff x="2321681" y="5571144"/>
              <a:chExt cx="701013" cy="175680"/>
            </a:xfrm>
            <a:grpFill/>
            <a:effectLst/>
          </p:grpSpPr>
          <p:sp>
            <p:nvSpPr>
              <p:cNvPr id="251" name="Freeform 23">
                <a:extLst>
                  <a:ext uri="{FF2B5EF4-FFF2-40B4-BE49-F238E27FC236}">
                    <a16:creationId xmlns:a16="http://schemas.microsoft.com/office/drawing/2014/main" id="{7009D529-B177-40A8-9035-B7A047D5860B}"/>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2" name="Freeform 24">
                <a:extLst>
                  <a:ext uri="{FF2B5EF4-FFF2-40B4-BE49-F238E27FC236}">
                    <a16:creationId xmlns:a16="http://schemas.microsoft.com/office/drawing/2014/main" id="{08C3AD4E-A5DB-4486-80DF-2BEB0B533B4F}"/>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3" name="Freeform 25">
                <a:extLst>
                  <a:ext uri="{FF2B5EF4-FFF2-40B4-BE49-F238E27FC236}">
                    <a16:creationId xmlns:a16="http://schemas.microsoft.com/office/drawing/2014/main" id="{8D5E53D9-7F61-466F-BE69-8919F3047A32}"/>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4" name="Freeform 26">
                <a:extLst>
                  <a:ext uri="{FF2B5EF4-FFF2-40B4-BE49-F238E27FC236}">
                    <a16:creationId xmlns:a16="http://schemas.microsoft.com/office/drawing/2014/main" id="{24A2D93A-C9E7-4A27-9162-958928F88E2D}"/>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5" name="Freeform 27">
                <a:extLst>
                  <a:ext uri="{FF2B5EF4-FFF2-40B4-BE49-F238E27FC236}">
                    <a16:creationId xmlns:a16="http://schemas.microsoft.com/office/drawing/2014/main" id="{E9ACEE4F-943E-4993-91C4-AC6485D71B57}"/>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6" name="Freeform 28">
                <a:extLst>
                  <a:ext uri="{FF2B5EF4-FFF2-40B4-BE49-F238E27FC236}">
                    <a16:creationId xmlns:a16="http://schemas.microsoft.com/office/drawing/2014/main" id="{671E6911-760A-413E-AC53-0995C3DB2789}"/>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7" name="Freeform 29">
                <a:extLst>
                  <a:ext uri="{FF2B5EF4-FFF2-40B4-BE49-F238E27FC236}">
                    <a16:creationId xmlns:a16="http://schemas.microsoft.com/office/drawing/2014/main" id="{1AB739D3-3C5D-49AC-9F42-7AF10104F0D6}"/>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1" name="Group 10">
              <a:extLst>
                <a:ext uri="{FF2B5EF4-FFF2-40B4-BE49-F238E27FC236}">
                  <a16:creationId xmlns:a16="http://schemas.microsoft.com/office/drawing/2014/main" id="{D0218BE0-F8D6-46E0-81F3-73E32AB8E9F9}"/>
                </a:ext>
              </a:extLst>
            </p:cNvPr>
            <p:cNvGrpSpPr/>
            <p:nvPr/>
          </p:nvGrpSpPr>
          <p:grpSpPr bwMode="black">
            <a:xfrm>
              <a:off x="7418210" y="3672980"/>
              <a:ext cx="1382739" cy="190072"/>
              <a:chOff x="3403273" y="5616873"/>
              <a:chExt cx="1088404" cy="154797"/>
            </a:xfrm>
            <a:grpFill/>
            <a:effectLst/>
          </p:grpSpPr>
          <p:sp>
            <p:nvSpPr>
              <p:cNvPr id="240" name="Freeform 36">
                <a:extLst>
                  <a:ext uri="{FF2B5EF4-FFF2-40B4-BE49-F238E27FC236}">
                    <a16:creationId xmlns:a16="http://schemas.microsoft.com/office/drawing/2014/main" id="{DB79D55B-98EE-4C08-8BBE-280A7C101B13}"/>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1" name="Freeform 37">
                <a:extLst>
                  <a:ext uri="{FF2B5EF4-FFF2-40B4-BE49-F238E27FC236}">
                    <a16:creationId xmlns:a16="http://schemas.microsoft.com/office/drawing/2014/main" id="{8299DA9D-6578-48DB-9C08-1AE8C5D09F42}"/>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2" name="Freeform 38">
                <a:extLst>
                  <a:ext uri="{FF2B5EF4-FFF2-40B4-BE49-F238E27FC236}">
                    <a16:creationId xmlns:a16="http://schemas.microsoft.com/office/drawing/2014/main" id="{68D533D0-25C7-4D7E-BFC2-25CAF1762D00}"/>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3" name="Freeform 39">
                <a:extLst>
                  <a:ext uri="{FF2B5EF4-FFF2-40B4-BE49-F238E27FC236}">
                    <a16:creationId xmlns:a16="http://schemas.microsoft.com/office/drawing/2014/main" id="{CCF71554-61C8-42A2-9F74-CD909FEC056C}"/>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4" name="Freeform 40">
                <a:extLst>
                  <a:ext uri="{FF2B5EF4-FFF2-40B4-BE49-F238E27FC236}">
                    <a16:creationId xmlns:a16="http://schemas.microsoft.com/office/drawing/2014/main" id="{065E5E95-ED59-4D46-B659-5BB2941E41C6}"/>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5" name="Freeform 41">
                <a:extLst>
                  <a:ext uri="{FF2B5EF4-FFF2-40B4-BE49-F238E27FC236}">
                    <a16:creationId xmlns:a16="http://schemas.microsoft.com/office/drawing/2014/main" id="{4179646C-0CC8-4056-82B4-153C01B1C221}"/>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6" name="Freeform 42">
                <a:extLst>
                  <a:ext uri="{FF2B5EF4-FFF2-40B4-BE49-F238E27FC236}">
                    <a16:creationId xmlns:a16="http://schemas.microsoft.com/office/drawing/2014/main" id="{2FB9943F-8BE7-406E-9DAB-1512C75909D8}"/>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7" name="Freeform 43">
                <a:extLst>
                  <a:ext uri="{FF2B5EF4-FFF2-40B4-BE49-F238E27FC236}">
                    <a16:creationId xmlns:a16="http://schemas.microsoft.com/office/drawing/2014/main" id="{DC334FF6-FA89-4939-A2D5-5683DC8440AD}"/>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8" name="Freeform 44">
                <a:extLst>
                  <a:ext uri="{FF2B5EF4-FFF2-40B4-BE49-F238E27FC236}">
                    <a16:creationId xmlns:a16="http://schemas.microsoft.com/office/drawing/2014/main" id="{E590670A-CD19-440E-8618-88A85BE8E070}"/>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49" name="Freeform 45">
                <a:extLst>
                  <a:ext uri="{FF2B5EF4-FFF2-40B4-BE49-F238E27FC236}">
                    <a16:creationId xmlns:a16="http://schemas.microsoft.com/office/drawing/2014/main" id="{D82C3FE3-CDA9-4AE7-B57D-9E37A20D6027}"/>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50" name="Freeform 46">
                <a:extLst>
                  <a:ext uri="{FF2B5EF4-FFF2-40B4-BE49-F238E27FC236}">
                    <a16:creationId xmlns:a16="http://schemas.microsoft.com/office/drawing/2014/main" id="{5E4A6918-DBA1-4380-BDE0-F1AFB3DFDDCB}"/>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2" name="Group 11">
              <a:extLst>
                <a:ext uri="{FF2B5EF4-FFF2-40B4-BE49-F238E27FC236}">
                  <a16:creationId xmlns:a16="http://schemas.microsoft.com/office/drawing/2014/main" id="{3B6103B0-C234-4400-9D7D-FA403ACE7521}"/>
                </a:ext>
              </a:extLst>
            </p:cNvPr>
            <p:cNvGrpSpPr/>
            <p:nvPr/>
          </p:nvGrpSpPr>
          <p:grpSpPr bwMode="black">
            <a:xfrm>
              <a:off x="5210380" y="3127477"/>
              <a:ext cx="1632288" cy="168683"/>
              <a:chOff x="9662524" y="5603535"/>
              <a:chExt cx="1748299" cy="186932"/>
            </a:xfrm>
            <a:grpFill/>
            <a:effectLst/>
          </p:grpSpPr>
          <p:sp>
            <p:nvSpPr>
              <p:cNvPr id="230" name="Freeform 19">
                <a:extLst>
                  <a:ext uri="{FF2B5EF4-FFF2-40B4-BE49-F238E27FC236}">
                    <a16:creationId xmlns:a16="http://schemas.microsoft.com/office/drawing/2014/main" id="{A730F4C1-AE83-430E-8CF8-9A64E4AEDF59}"/>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1" name="Freeform 20">
                <a:extLst>
                  <a:ext uri="{FF2B5EF4-FFF2-40B4-BE49-F238E27FC236}">
                    <a16:creationId xmlns:a16="http://schemas.microsoft.com/office/drawing/2014/main" id="{0119B472-25F5-4178-B490-E6018CB9EB13}"/>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2" name="Freeform 21">
                <a:extLst>
                  <a:ext uri="{FF2B5EF4-FFF2-40B4-BE49-F238E27FC236}">
                    <a16:creationId xmlns:a16="http://schemas.microsoft.com/office/drawing/2014/main" id="{B7B676D1-CD80-440A-952D-8EF3C846D6CC}"/>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3" name="Freeform 22">
                <a:extLst>
                  <a:ext uri="{FF2B5EF4-FFF2-40B4-BE49-F238E27FC236}">
                    <a16:creationId xmlns:a16="http://schemas.microsoft.com/office/drawing/2014/main" id="{42D74427-C539-41A1-91D4-8AFFE35942C5}"/>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4" name="Freeform 23">
                <a:extLst>
                  <a:ext uri="{FF2B5EF4-FFF2-40B4-BE49-F238E27FC236}">
                    <a16:creationId xmlns:a16="http://schemas.microsoft.com/office/drawing/2014/main" id="{8809FF85-0A9F-4925-8048-62093903BFFF}"/>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5" name="Freeform 24">
                <a:extLst>
                  <a:ext uri="{FF2B5EF4-FFF2-40B4-BE49-F238E27FC236}">
                    <a16:creationId xmlns:a16="http://schemas.microsoft.com/office/drawing/2014/main" id="{39B59B2A-2D27-4464-A317-E9FDBCCC9932}"/>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6" name="Freeform 25">
                <a:extLst>
                  <a:ext uri="{FF2B5EF4-FFF2-40B4-BE49-F238E27FC236}">
                    <a16:creationId xmlns:a16="http://schemas.microsoft.com/office/drawing/2014/main" id="{E41470DB-D19B-448F-8C85-AA20AC580EA2}"/>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7" name="Freeform 26">
                <a:extLst>
                  <a:ext uri="{FF2B5EF4-FFF2-40B4-BE49-F238E27FC236}">
                    <a16:creationId xmlns:a16="http://schemas.microsoft.com/office/drawing/2014/main" id="{CDC15AFA-8B78-4592-A087-34005235637C}"/>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8" name="Freeform 27">
                <a:extLst>
                  <a:ext uri="{FF2B5EF4-FFF2-40B4-BE49-F238E27FC236}">
                    <a16:creationId xmlns:a16="http://schemas.microsoft.com/office/drawing/2014/main" id="{7557486D-BE50-4EE9-835F-D0BFF0761198}"/>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39" name="Freeform 28">
                <a:extLst>
                  <a:ext uri="{FF2B5EF4-FFF2-40B4-BE49-F238E27FC236}">
                    <a16:creationId xmlns:a16="http://schemas.microsoft.com/office/drawing/2014/main" id="{28DB2C58-4824-451F-B6F5-12FC6F09EF0E}"/>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3" name="Group 12">
              <a:extLst>
                <a:ext uri="{FF2B5EF4-FFF2-40B4-BE49-F238E27FC236}">
                  <a16:creationId xmlns:a16="http://schemas.microsoft.com/office/drawing/2014/main" id="{9B8580EF-76EB-4B34-AA53-423F37E88E89}"/>
                </a:ext>
              </a:extLst>
            </p:cNvPr>
            <p:cNvGrpSpPr/>
            <p:nvPr/>
          </p:nvGrpSpPr>
          <p:grpSpPr bwMode="black">
            <a:xfrm>
              <a:off x="9002827" y="3659557"/>
              <a:ext cx="826933" cy="216969"/>
              <a:chOff x="7458381" y="5575585"/>
              <a:chExt cx="830083" cy="225342"/>
            </a:xfrm>
            <a:grpFill/>
            <a:effectLst/>
          </p:grpSpPr>
          <p:sp>
            <p:nvSpPr>
              <p:cNvPr id="222" name="Freeform 21">
                <a:extLst>
                  <a:ext uri="{FF2B5EF4-FFF2-40B4-BE49-F238E27FC236}">
                    <a16:creationId xmlns:a16="http://schemas.microsoft.com/office/drawing/2014/main" id="{6E12599D-F240-4745-A9F6-CAC4335453DA}"/>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3" name="Freeform 22">
                <a:extLst>
                  <a:ext uri="{FF2B5EF4-FFF2-40B4-BE49-F238E27FC236}">
                    <a16:creationId xmlns:a16="http://schemas.microsoft.com/office/drawing/2014/main" id="{7999F73F-F9C8-4ABC-9168-6D429F0909AE}"/>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4" name="Freeform 23">
                <a:extLst>
                  <a:ext uri="{FF2B5EF4-FFF2-40B4-BE49-F238E27FC236}">
                    <a16:creationId xmlns:a16="http://schemas.microsoft.com/office/drawing/2014/main" id="{3556A372-2DDA-40A9-80F5-C50FCD93BD2F}"/>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5" name="Freeform 24">
                <a:extLst>
                  <a:ext uri="{FF2B5EF4-FFF2-40B4-BE49-F238E27FC236}">
                    <a16:creationId xmlns:a16="http://schemas.microsoft.com/office/drawing/2014/main" id="{C3BD7DD4-2527-4A04-AEED-1E07EA388A17}"/>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6" name="Freeform 25">
                <a:extLst>
                  <a:ext uri="{FF2B5EF4-FFF2-40B4-BE49-F238E27FC236}">
                    <a16:creationId xmlns:a16="http://schemas.microsoft.com/office/drawing/2014/main" id="{5C916058-A64C-4DAD-8483-AC714E6594A5}"/>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7" name="Freeform 26">
                <a:extLst>
                  <a:ext uri="{FF2B5EF4-FFF2-40B4-BE49-F238E27FC236}">
                    <a16:creationId xmlns:a16="http://schemas.microsoft.com/office/drawing/2014/main" id="{0238FC23-CA0E-47D5-B2E3-84D4AE3390B8}"/>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8" name="Freeform 27">
                <a:extLst>
                  <a:ext uri="{FF2B5EF4-FFF2-40B4-BE49-F238E27FC236}">
                    <a16:creationId xmlns:a16="http://schemas.microsoft.com/office/drawing/2014/main" id="{53B8A06C-06D6-4100-A819-02F1999A1B99}"/>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9" name="Freeform 28">
                <a:extLst>
                  <a:ext uri="{FF2B5EF4-FFF2-40B4-BE49-F238E27FC236}">
                    <a16:creationId xmlns:a16="http://schemas.microsoft.com/office/drawing/2014/main" id="{E85A0D42-BF7F-452A-9373-6EB677823D90}"/>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4" name="Group 13">
              <a:extLst>
                <a:ext uri="{FF2B5EF4-FFF2-40B4-BE49-F238E27FC236}">
                  <a16:creationId xmlns:a16="http://schemas.microsoft.com/office/drawing/2014/main" id="{E6B88F8A-5F01-434E-9BF5-FC1E14673C01}"/>
                </a:ext>
              </a:extLst>
            </p:cNvPr>
            <p:cNvGrpSpPr/>
            <p:nvPr/>
          </p:nvGrpSpPr>
          <p:grpSpPr bwMode="black">
            <a:xfrm>
              <a:off x="8252113" y="4202116"/>
              <a:ext cx="763039" cy="190660"/>
              <a:chOff x="4872260" y="5575584"/>
              <a:chExt cx="765942" cy="198016"/>
            </a:xfrm>
            <a:grpFill/>
            <a:effectLst/>
          </p:grpSpPr>
          <p:sp>
            <p:nvSpPr>
              <p:cNvPr id="217" name="Freeform 30">
                <a:extLst>
                  <a:ext uri="{FF2B5EF4-FFF2-40B4-BE49-F238E27FC236}">
                    <a16:creationId xmlns:a16="http://schemas.microsoft.com/office/drawing/2014/main" id="{C8909973-E8D6-497F-BDD4-9C622B10E6A4}"/>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8" name="Freeform 31">
                <a:extLst>
                  <a:ext uri="{FF2B5EF4-FFF2-40B4-BE49-F238E27FC236}">
                    <a16:creationId xmlns:a16="http://schemas.microsoft.com/office/drawing/2014/main" id="{CA3E97C9-1EE3-496C-8666-EB2D827C778B}"/>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9" name="Freeform 32">
                <a:extLst>
                  <a:ext uri="{FF2B5EF4-FFF2-40B4-BE49-F238E27FC236}">
                    <a16:creationId xmlns:a16="http://schemas.microsoft.com/office/drawing/2014/main" id="{413E18B3-7CAD-474E-8432-35DAC0D5D0F8}"/>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0" name="Freeform 33">
                <a:extLst>
                  <a:ext uri="{FF2B5EF4-FFF2-40B4-BE49-F238E27FC236}">
                    <a16:creationId xmlns:a16="http://schemas.microsoft.com/office/drawing/2014/main" id="{84D8AC30-A818-48BC-9FD7-580FDFEE53D4}"/>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21" name="Freeform 34">
                <a:extLst>
                  <a:ext uri="{FF2B5EF4-FFF2-40B4-BE49-F238E27FC236}">
                    <a16:creationId xmlns:a16="http://schemas.microsoft.com/office/drawing/2014/main" id="{327F00E4-3AB5-40A8-9732-23FBDDBE7FA1}"/>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5" name="Group 14">
              <a:extLst>
                <a:ext uri="{FF2B5EF4-FFF2-40B4-BE49-F238E27FC236}">
                  <a16:creationId xmlns:a16="http://schemas.microsoft.com/office/drawing/2014/main" id="{37F3CA78-667E-410A-A434-46AA14855B62}"/>
                </a:ext>
              </a:extLst>
            </p:cNvPr>
            <p:cNvGrpSpPr/>
            <p:nvPr/>
          </p:nvGrpSpPr>
          <p:grpSpPr bwMode="black">
            <a:xfrm>
              <a:off x="6830613" y="4234125"/>
              <a:ext cx="1054994" cy="158657"/>
              <a:chOff x="6018781" y="5575586"/>
              <a:chExt cx="1059017" cy="164779"/>
            </a:xfrm>
            <a:grpFill/>
            <a:effectLst/>
          </p:grpSpPr>
          <p:sp>
            <p:nvSpPr>
              <p:cNvPr id="209" name="Freeform 17">
                <a:extLst>
                  <a:ext uri="{FF2B5EF4-FFF2-40B4-BE49-F238E27FC236}">
                    <a16:creationId xmlns:a16="http://schemas.microsoft.com/office/drawing/2014/main" id="{5E91B93E-FBF8-4905-B2EF-40CD38ABADE9}"/>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0" name="Freeform 18">
                <a:extLst>
                  <a:ext uri="{FF2B5EF4-FFF2-40B4-BE49-F238E27FC236}">
                    <a16:creationId xmlns:a16="http://schemas.microsoft.com/office/drawing/2014/main" id="{227CDAB9-17C8-4AE6-B079-8350AC40701E}"/>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1" name="Freeform 19">
                <a:extLst>
                  <a:ext uri="{FF2B5EF4-FFF2-40B4-BE49-F238E27FC236}">
                    <a16:creationId xmlns:a16="http://schemas.microsoft.com/office/drawing/2014/main" id="{FE292A25-00C9-4037-858B-174025C8CEB8}"/>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2" name="Freeform 20">
                <a:extLst>
                  <a:ext uri="{FF2B5EF4-FFF2-40B4-BE49-F238E27FC236}">
                    <a16:creationId xmlns:a16="http://schemas.microsoft.com/office/drawing/2014/main" id="{D4A63E37-1544-401B-8A32-F3F116827FED}"/>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3" name="Freeform 21">
                <a:extLst>
                  <a:ext uri="{FF2B5EF4-FFF2-40B4-BE49-F238E27FC236}">
                    <a16:creationId xmlns:a16="http://schemas.microsoft.com/office/drawing/2014/main" id="{426B29D0-EDD0-40AA-A82F-5FD230E13C07}"/>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4" name="Freeform 22">
                <a:extLst>
                  <a:ext uri="{FF2B5EF4-FFF2-40B4-BE49-F238E27FC236}">
                    <a16:creationId xmlns:a16="http://schemas.microsoft.com/office/drawing/2014/main" id="{786A2A7D-574F-4FED-8013-E00E912A0D51}"/>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5" name="Freeform 23">
                <a:extLst>
                  <a:ext uri="{FF2B5EF4-FFF2-40B4-BE49-F238E27FC236}">
                    <a16:creationId xmlns:a16="http://schemas.microsoft.com/office/drawing/2014/main" id="{61873666-CE51-4198-88E4-A41791AF65F5}"/>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16" name="Rectangle 24">
                <a:extLst>
                  <a:ext uri="{FF2B5EF4-FFF2-40B4-BE49-F238E27FC236}">
                    <a16:creationId xmlns:a16="http://schemas.microsoft.com/office/drawing/2014/main" id="{D2F76985-5357-4ACF-9AEB-C7983B11BE90}"/>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6" name="Group 15">
              <a:extLst>
                <a:ext uri="{FF2B5EF4-FFF2-40B4-BE49-F238E27FC236}">
                  <a16:creationId xmlns:a16="http://schemas.microsoft.com/office/drawing/2014/main" id="{DA2C507C-8271-4DF0-A931-0E70E92DCD0D}"/>
                </a:ext>
              </a:extLst>
            </p:cNvPr>
            <p:cNvGrpSpPr/>
            <p:nvPr/>
          </p:nvGrpSpPr>
          <p:grpSpPr bwMode="black">
            <a:xfrm>
              <a:off x="5303919" y="2606000"/>
              <a:ext cx="1045758" cy="163878"/>
              <a:chOff x="891368" y="5611897"/>
              <a:chExt cx="1049730" cy="170204"/>
            </a:xfrm>
            <a:grpFill/>
            <a:effectLst/>
          </p:grpSpPr>
          <p:sp>
            <p:nvSpPr>
              <p:cNvPr id="200" name="Freeform 32">
                <a:extLst>
                  <a:ext uri="{FF2B5EF4-FFF2-40B4-BE49-F238E27FC236}">
                    <a16:creationId xmlns:a16="http://schemas.microsoft.com/office/drawing/2014/main" id="{AFB4F0FA-B28F-42CE-9667-4E332C4907EB}"/>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1" name="Freeform 33">
                <a:extLst>
                  <a:ext uri="{FF2B5EF4-FFF2-40B4-BE49-F238E27FC236}">
                    <a16:creationId xmlns:a16="http://schemas.microsoft.com/office/drawing/2014/main" id="{D4D59FAF-F6BE-4E53-B577-E48EBEC8D123}"/>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2" name="Rectangle 34">
                <a:extLst>
                  <a:ext uri="{FF2B5EF4-FFF2-40B4-BE49-F238E27FC236}">
                    <a16:creationId xmlns:a16="http://schemas.microsoft.com/office/drawing/2014/main" id="{F1D19EF0-C01D-4E77-82C9-296D45998FE1}"/>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3" name="Freeform 35">
                <a:extLst>
                  <a:ext uri="{FF2B5EF4-FFF2-40B4-BE49-F238E27FC236}">
                    <a16:creationId xmlns:a16="http://schemas.microsoft.com/office/drawing/2014/main" id="{2C60D174-4B7C-4D6B-941E-E99CC6DE459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4" name="Freeform 36">
                <a:extLst>
                  <a:ext uri="{FF2B5EF4-FFF2-40B4-BE49-F238E27FC236}">
                    <a16:creationId xmlns:a16="http://schemas.microsoft.com/office/drawing/2014/main" id="{7E7B2333-2432-4EFA-803A-D2CD7BFA8A6D}"/>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5" name="Freeform 37">
                <a:extLst>
                  <a:ext uri="{FF2B5EF4-FFF2-40B4-BE49-F238E27FC236}">
                    <a16:creationId xmlns:a16="http://schemas.microsoft.com/office/drawing/2014/main" id="{4B65A96E-3499-419C-AE44-0B796D7932F8}"/>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6" name="Freeform 38">
                <a:extLst>
                  <a:ext uri="{FF2B5EF4-FFF2-40B4-BE49-F238E27FC236}">
                    <a16:creationId xmlns:a16="http://schemas.microsoft.com/office/drawing/2014/main" id="{57967F39-DB94-4CD2-9556-37A60B778562}"/>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7" name="Freeform 39">
                <a:extLst>
                  <a:ext uri="{FF2B5EF4-FFF2-40B4-BE49-F238E27FC236}">
                    <a16:creationId xmlns:a16="http://schemas.microsoft.com/office/drawing/2014/main" id="{E48CE500-F165-4A72-B776-2FA234AD2849}"/>
                  </a:ext>
                </a:extLst>
              </p:cNvPr>
              <p:cNvSpPr>
                <a:spLocks noEditPoints="1"/>
              </p:cNvSpPr>
              <p:nvPr/>
            </p:nvSpPr>
            <p:spPr bwMode="black">
              <a:xfrm>
                <a:off x="1721648" y="5621401"/>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208" name="Freeform 40">
                <a:extLst>
                  <a:ext uri="{FF2B5EF4-FFF2-40B4-BE49-F238E27FC236}">
                    <a16:creationId xmlns:a16="http://schemas.microsoft.com/office/drawing/2014/main" id="{CB844AA7-E732-4FDC-BEA3-06E201DCE72B}"/>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7" name="Group 16">
              <a:extLst>
                <a:ext uri="{FF2B5EF4-FFF2-40B4-BE49-F238E27FC236}">
                  <a16:creationId xmlns:a16="http://schemas.microsoft.com/office/drawing/2014/main" id="{D6F90D28-B1A7-4969-AA20-048F8EC8CD09}"/>
                </a:ext>
              </a:extLst>
            </p:cNvPr>
            <p:cNvGrpSpPr/>
            <p:nvPr/>
          </p:nvGrpSpPr>
          <p:grpSpPr bwMode="black">
            <a:xfrm>
              <a:off x="5346699" y="3661884"/>
              <a:ext cx="910109" cy="212267"/>
              <a:chOff x="9053746" y="4958394"/>
              <a:chExt cx="913569" cy="220459"/>
            </a:xfrm>
            <a:grpFill/>
            <a:effectLst/>
          </p:grpSpPr>
          <p:sp>
            <p:nvSpPr>
              <p:cNvPr id="192" name="Freeform 25">
                <a:extLst>
                  <a:ext uri="{FF2B5EF4-FFF2-40B4-BE49-F238E27FC236}">
                    <a16:creationId xmlns:a16="http://schemas.microsoft.com/office/drawing/2014/main" id="{1D01112E-24A8-42A3-B060-10E397B6B3EA}"/>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3" name="Freeform 26">
                <a:extLst>
                  <a:ext uri="{FF2B5EF4-FFF2-40B4-BE49-F238E27FC236}">
                    <a16:creationId xmlns:a16="http://schemas.microsoft.com/office/drawing/2014/main" id="{2B2EDA3C-84DE-4175-88D1-1F9DFB1E4D7B}"/>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4" name="Freeform 27">
                <a:extLst>
                  <a:ext uri="{FF2B5EF4-FFF2-40B4-BE49-F238E27FC236}">
                    <a16:creationId xmlns:a16="http://schemas.microsoft.com/office/drawing/2014/main" id="{70168D02-9B20-4AE7-971C-9535679EEB7A}"/>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5" name="Freeform 28">
                <a:extLst>
                  <a:ext uri="{FF2B5EF4-FFF2-40B4-BE49-F238E27FC236}">
                    <a16:creationId xmlns:a16="http://schemas.microsoft.com/office/drawing/2014/main" id="{7ABD9A18-E345-4A7A-AA0B-5269C62305FA}"/>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6" name="Freeform 29">
                <a:extLst>
                  <a:ext uri="{FF2B5EF4-FFF2-40B4-BE49-F238E27FC236}">
                    <a16:creationId xmlns:a16="http://schemas.microsoft.com/office/drawing/2014/main" id="{FD6D23F7-DB2C-47EF-BD56-B04F41BC7B9C}"/>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7" name="Freeform 30">
                <a:extLst>
                  <a:ext uri="{FF2B5EF4-FFF2-40B4-BE49-F238E27FC236}">
                    <a16:creationId xmlns:a16="http://schemas.microsoft.com/office/drawing/2014/main" id="{BCEDD0E8-61A9-4852-922E-0E5070AA193E}"/>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8" name="Freeform 31">
                <a:extLst>
                  <a:ext uri="{FF2B5EF4-FFF2-40B4-BE49-F238E27FC236}">
                    <a16:creationId xmlns:a16="http://schemas.microsoft.com/office/drawing/2014/main" id="{71153A28-E9C2-448E-BBAD-D5991FE8AB5E}"/>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9" name="Freeform 32">
                <a:extLst>
                  <a:ext uri="{FF2B5EF4-FFF2-40B4-BE49-F238E27FC236}">
                    <a16:creationId xmlns:a16="http://schemas.microsoft.com/office/drawing/2014/main" id="{059168B7-1418-42AE-8D00-72FDA0E38706}"/>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8" name="Group 17">
              <a:extLst>
                <a:ext uri="{FF2B5EF4-FFF2-40B4-BE49-F238E27FC236}">
                  <a16:creationId xmlns:a16="http://schemas.microsoft.com/office/drawing/2014/main" id="{D5B4C8A5-44BD-4AA5-AF55-818B5F07D8B2}"/>
                </a:ext>
              </a:extLst>
            </p:cNvPr>
            <p:cNvGrpSpPr/>
            <p:nvPr/>
          </p:nvGrpSpPr>
          <p:grpSpPr bwMode="black">
            <a:xfrm>
              <a:off x="5454161" y="4709776"/>
              <a:ext cx="863040" cy="174483"/>
              <a:chOff x="5513886" y="4978012"/>
              <a:chExt cx="866327" cy="181218"/>
            </a:xfrm>
            <a:grpFill/>
            <a:effectLst/>
          </p:grpSpPr>
          <p:sp>
            <p:nvSpPr>
              <p:cNvPr id="185" name="Freeform 29">
                <a:extLst>
                  <a:ext uri="{FF2B5EF4-FFF2-40B4-BE49-F238E27FC236}">
                    <a16:creationId xmlns:a16="http://schemas.microsoft.com/office/drawing/2014/main" id="{7077EE77-2DB4-4668-89D2-94E3B34E8125}"/>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6" name="Freeform 30">
                <a:extLst>
                  <a:ext uri="{FF2B5EF4-FFF2-40B4-BE49-F238E27FC236}">
                    <a16:creationId xmlns:a16="http://schemas.microsoft.com/office/drawing/2014/main" id="{C12A1EC5-DB0F-4ABA-9F3D-57FF6FABAA56}"/>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7" name="Freeform 31">
                <a:extLst>
                  <a:ext uri="{FF2B5EF4-FFF2-40B4-BE49-F238E27FC236}">
                    <a16:creationId xmlns:a16="http://schemas.microsoft.com/office/drawing/2014/main" id="{29F0B69C-A664-47E5-BCEE-01C747ADE5CF}"/>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8" name="Freeform 32">
                <a:extLst>
                  <a:ext uri="{FF2B5EF4-FFF2-40B4-BE49-F238E27FC236}">
                    <a16:creationId xmlns:a16="http://schemas.microsoft.com/office/drawing/2014/main" id="{116CE900-4C57-4C31-BCDB-FDBA0AE7618F}"/>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9" name="Freeform 551">
                <a:extLst>
                  <a:ext uri="{FF2B5EF4-FFF2-40B4-BE49-F238E27FC236}">
                    <a16:creationId xmlns:a16="http://schemas.microsoft.com/office/drawing/2014/main" id="{FBB5D13C-C0CC-4F80-8B8C-514C760E952A}"/>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0" name="Freeform 552">
                <a:extLst>
                  <a:ext uri="{FF2B5EF4-FFF2-40B4-BE49-F238E27FC236}">
                    <a16:creationId xmlns:a16="http://schemas.microsoft.com/office/drawing/2014/main" id="{C66D15E6-96CB-47DC-B41D-F83FEDF5440E}"/>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91" name="Freeform 553">
                <a:extLst>
                  <a:ext uri="{FF2B5EF4-FFF2-40B4-BE49-F238E27FC236}">
                    <a16:creationId xmlns:a16="http://schemas.microsoft.com/office/drawing/2014/main" id="{0CC044D3-7152-4F2A-8A22-8D44FDEB0E5B}"/>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19" name="Group 18">
              <a:extLst>
                <a:ext uri="{FF2B5EF4-FFF2-40B4-BE49-F238E27FC236}">
                  <a16:creationId xmlns:a16="http://schemas.microsoft.com/office/drawing/2014/main" id="{61FB1080-895D-4689-B082-B1A4F805BD36}"/>
                </a:ext>
              </a:extLst>
            </p:cNvPr>
            <p:cNvGrpSpPr/>
            <p:nvPr/>
          </p:nvGrpSpPr>
          <p:grpSpPr bwMode="black">
            <a:xfrm>
              <a:off x="6825959" y="4717656"/>
              <a:ext cx="575838" cy="158661"/>
              <a:chOff x="4664767" y="4986232"/>
              <a:chExt cx="578026" cy="164783"/>
            </a:xfrm>
            <a:grpFill/>
            <a:effectLst/>
          </p:grpSpPr>
          <p:sp>
            <p:nvSpPr>
              <p:cNvPr id="180" name="Freeform 22">
                <a:extLst>
                  <a:ext uri="{FF2B5EF4-FFF2-40B4-BE49-F238E27FC236}">
                    <a16:creationId xmlns:a16="http://schemas.microsoft.com/office/drawing/2014/main" id="{0C366E55-E341-4566-87DB-5B110E3228F3}"/>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1" name="Freeform 23">
                <a:extLst>
                  <a:ext uri="{FF2B5EF4-FFF2-40B4-BE49-F238E27FC236}">
                    <a16:creationId xmlns:a16="http://schemas.microsoft.com/office/drawing/2014/main" id="{314A7BE3-0244-478E-BB27-12DDF8B160B9}"/>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2" name="Freeform 24">
                <a:extLst>
                  <a:ext uri="{FF2B5EF4-FFF2-40B4-BE49-F238E27FC236}">
                    <a16:creationId xmlns:a16="http://schemas.microsoft.com/office/drawing/2014/main" id="{25CC683B-C491-43FE-B672-B4E0114626DB}"/>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3" name="Freeform 25">
                <a:extLst>
                  <a:ext uri="{FF2B5EF4-FFF2-40B4-BE49-F238E27FC236}">
                    <a16:creationId xmlns:a16="http://schemas.microsoft.com/office/drawing/2014/main" id="{659F3356-6EC2-4B8F-957C-0509BE86C9A4}"/>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84" name="Freeform 26">
                <a:extLst>
                  <a:ext uri="{FF2B5EF4-FFF2-40B4-BE49-F238E27FC236}">
                    <a16:creationId xmlns:a16="http://schemas.microsoft.com/office/drawing/2014/main" id="{EBDC1436-46FB-4CCC-8AF9-83616B576123}"/>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0" name="Group 19">
              <a:extLst>
                <a:ext uri="{FF2B5EF4-FFF2-40B4-BE49-F238E27FC236}">
                  <a16:creationId xmlns:a16="http://schemas.microsoft.com/office/drawing/2014/main" id="{35BBE7AD-F5FF-44E7-89BD-70521607F34C}"/>
                </a:ext>
              </a:extLst>
            </p:cNvPr>
            <p:cNvGrpSpPr/>
            <p:nvPr/>
          </p:nvGrpSpPr>
          <p:grpSpPr bwMode="black">
            <a:xfrm>
              <a:off x="8833845" y="5267927"/>
              <a:ext cx="995957" cy="189522"/>
              <a:chOff x="1502088" y="4970205"/>
              <a:chExt cx="999744" cy="196837"/>
            </a:xfrm>
            <a:grpFill/>
            <a:effectLst/>
          </p:grpSpPr>
          <p:sp>
            <p:nvSpPr>
              <p:cNvPr id="175" name="Freeform 19">
                <a:extLst>
                  <a:ext uri="{FF2B5EF4-FFF2-40B4-BE49-F238E27FC236}">
                    <a16:creationId xmlns:a16="http://schemas.microsoft.com/office/drawing/2014/main" id="{052DCA56-821B-4DFE-B401-0D74810F0AAF}"/>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6" name="Freeform 20">
                <a:extLst>
                  <a:ext uri="{FF2B5EF4-FFF2-40B4-BE49-F238E27FC236}">
                    <a16:creationId xmlns:a16="http://schemas.microsoft.com/office/drawing/2014/main" id="{E6E46D48-2F9C-467C-8439-2CE3D3188027}"/>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7" name="Freeform 21">
                <a:extLst>
                  <a:ext uri="{FF2B5EF4-FFF2-40B4-BE49-F238E27FC236}">
                    <a16:creationId xmlns:a16="http://schemas.microsoft.com/office/drawing/2014/main" id="{63DF03A8-E739-44BB-8389-38FC883C777D}"/>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8" name="Freeform 22">
                <a:extLst>
                  <a:ext uri="{FF2B5EF4-FFF2-40B4-BE49-F238E27FC236}">
                    <a16:creationId xmlns:a16="http://schemas.microsoft.com/office/drawing/2014/main" id="{5643481A-C541-438E-84C7-0ABBBE50A108}"/>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9" name="Freeform 23">
                <a:extLst>
                  <a:ext uri="{FF2B5EF4-FFF2-40B4-BE49-F238E27FC236}">
                    <a16:creationId xmlns:a16="http://schemas.microsoft.com/office/drawing/2014/main" id="{F3AE4E63-43C9-4A63-A25D-9AEB292A9F5C}"/>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1" name="Group 20">
              <a:extLst>
                <a:ext uri="{FF2B5EF4-FFF2-40B4-BE49-F238E27FC236}">
                  <a16:creationId xmlns:a16="http://schemas.microsoft.com/office/drawing/2014/main" id="{C3A00E2D-A151-4652-B71B-0C4F0D1B947B}"/>
                </a:ext>
              </a:extLst>
            </p:cNvPr>
            <p:cNvGrpSpPr/>
            <p:nvPr/>
          </p:nvGrpSpPr>
          <p:grpSpPr bwMode="black">
            <a:xfrm>
              <a:off x="6458681" y="3621984"/>
              <a:ext cx="757653" cy="292132"/>
              <a:chOff x="6651306" y="4916921"/>
              <a:chExt cx="760536" cy="303406"/>
            </a:xfrm>
            <a:grpFill/>
            <a:effectLst/>
          </p:grpSpPr>
          <p:sp>
            <p:nvSpPr>
              <p:cNvPr id="170" name="Freeform 18">
                <a:extLst>
                  <a:ext uri="{FF2B5EF4-FFF2-40B4-BE49-F238E27FC236}">
                    <a16:creationId xmlns:a16="http://schemas.microsoft.com/office/drawing/2014/main" id="{CDFE4562-739D-4A5C-A1B4-F5C48B22519B}"/>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1" name="Freeform 19">
                <a:extLst>
                  <a:ext uri="{FF2B5EF4-FFF2-40B4-BE49-F238E27FC236}">
                    <a16:creationId xmlns:a16="http://schemas.microsoft.com/office/drawing/2014/main" id="{1B237F02-6BEB-42AA-9C4E-11891B130E15}"/>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2" name="Freeform 20">
                <a:extLst>
                  <a:ext uri="{FF2B5EF4-FFF2-40B4-BE49-F238E27FC236}">
                    <a16:creationId xmlns:a16="http://schemas.microsoft.com/office/drawing/2014/main" id="{AE240561-1C3E-4D21-83BB-05F90AED4A1D}"/>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3" name="Freeform 21">
                <a:extLst>
                  <a:ext uri="{FF2B5EF4-FFF2-40B4-BE49-F238E27FC236}">
                    <a16:creationId xmlns:a16="http://schemas.microsoft.com/office/drawing/2014/main" id="{2D19CA3E-39A1-4F00-93E9-E1674B69CEBF}"/>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74" name="Freeform 22">
                <a:extLst>
                  <a:ext uri="{FF2B5EF4-FFF2-40B4-BE49-F238E27FC236}">
                    <a16:creationId xmlns:a16="http://schemas.microsoft.com/office/drawing/2014/main" id="{626A94CC-9FC5-482F-A9BA-69BA5FEE64E4}"/>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2" name="Group 21">
              <a:extLst>
                <a:ext uri="{FF2B5EF4-FFF2-40B4-BE49-F238E27FC236}">
                  <a16:creationId xmlns:a16="http://schemas.microsoft.com/office/drawing/2014/main" id="{8D0BF9BF-3688-4B06-98B2-754441CC0EC4}"/>
                </a:ext>
              </a:extLst>
            </p:cNvPr>
            <p:cNvGrpSpPr/>
            <p:nvPr/>
          </p:nvGrpSpPr>
          <p:grpSpPr bwMode="black">
            <a:xfrm>
              <a:off x="3754836" y="4680693"/>
              <a:ext cx="1190590" cy="232649"/>
              <a:chOff x="3393928" y="4967561"/>
              <a:chExt cx="999744" cy="202126"/>
            </a:xfrm>
            <a:grpFill/>
            <a:effectLst/>
          </p:grpSpPr>
          <p:sp>
            <p:nvSpPr>
              <p:cNvPr id="161" name="Freeform 27">
                <a:extLst>
                  <a:ext uri="{FF2B5EF4-FFF2-40B4-BE49-F238E27FC236}">
                    <a16:creationId xmlns:a16="http://schemas.microsoft.com/office/drawing/2014/main" id="{735D3729-C456-4E65-8B22-005E6FCFE232}"/>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2" name="Freeform 28">
                <a:extLst>
                  <a:ext uri="{FF2B5EF4-FFF2-40B4-BE49-F238E27FC236}">
                    <a16:creationId xmlns:a16="http://schemas.microsoft.com/office/drawing/2014/main" id="{8FEB77B4-083D-442C-8379-45F0BE1BA3AC}"/>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3" name="Rectangle 29">
                <a:extLst>
                  <a:ext uri="{FF2B5EF4-FFF2-40B4-BE49-F238E27FC236}">
                    <a16:creationId xmlns:a16="http://schemas.microsoft.com/office/drawing/2014/main" id="{BAD09C7B-6F12-4A1E-BCA8-CB7F2FDE33F2}"/>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4" name="Freeform 30">
                <a:extLst>
                  <a:ext uri="{FF2B5EF4-FFF2-40B4-BE49-F238E27FC236}">
                    <a16:creationId xmlns:a16="http://schemas.microsoft.com/office/drawing/2014/main" id="{6A0180C1-5DD9-48CA-B7C0-4099415E422F}"/>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5" name="Freeform 31">
                <a:extLst>
                  <a:ext uri="{FF2B5EF4-FFF2-40B4-BE49-F238E27FC236}">
                    <a16:creationId xmlns:a16="http://schemas.microsoft.com/office/drawing/2014/main" id="{9F664540-2B43-4AAC-81C3-F7892B0DC192}"/>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6" name="Freeform 32">
                <a:extLst>
                  <a:ext uri="{FF2B5EF4-FFF2-40B4-BE49-F238E27FC236}">
                    <a16:creationId xmlns:a16="http://schemas.microsoft.com/office/drawing/2014/main" id="{29FA23A3-58D2-417D-80BB-952DABBF80A8}"/>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7" name="Freeform 33">
                <a:extLst>
                  <a:ext uri="{FF2B5EF4-FFF2-40B4-BE49-F238E27FC236}">
                    <a16:creationId xmlns:a16="http://schemas.microsoft.com/office/drawing/2014/main" id="{55A31E31-F26B-4B8D-A88B-D57D1B427956}"/>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8" name="Freeform 34">
                <a:extLst>
                  <a:ext uri="{FF2B5EF4-FFF2-40B4-BE49-F238E27FC236}">
                    <a16:creationId xmlns:a16="http://schemas.microsoft.com/office/drawing/2014/main" id="{6E6C9B21-89CC-4863-9CE3-893D387E0FA6}"/>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9" name="Freeform 35">
                <a:extLst>
                  <a:ext uri="{FF2B5EF4-FFF2-40B4-BE49-F238E27FC236}">
                    <a16:creationId xmlns:a16="http://schemas.microsoft.com/office/drawing/2014/main" id="{72FF3E6F-EFA2-451C-B96C-A7FFB381B934}"/>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3" name="Group 22">
              <a:extLst>
                <a:ext uri="{FF2B5EF4-FFF2-40B4-BE49-F238E27FC236}">
                  <a16:creationId xmlns:a16="http://schemas.microsoft.com/office/drawing/2014/main" id="{9D267287-90EE-4178-8E51-C1E21FCD4BFF}"/>
                </a:ext>
              </a:extLst>
            </p:cNvPr>
            <p:cNvGrpSpPr/>
            <p:nvPr/>
          </p:nvGrpSpPr>
          <p:grpSpPr bwMode="black">
            <a:xfrm>
              <a:off x="3754817" y="4213291"/>
              <a:ext cx="559558" cy="179455"/>
              <a:chOff x="10238410" y="4967852"/>
              <a:chExt cx="561691" cy="186381"/>
            </a:xfrm>
            <a:grpFill/>
            <a:effectLst/>
          </p:grpSpPr>
          <p:sp>
            <p:nvSpPr>
              <p:cNvPr id="156" name="Freeform 34">
                <a:extLst>
                  <a:ext uri="{FF2B5EF4-FFF2-40B4-BE49-F238E27FC236}">
                    <a16:creationId xmlns:a16="http://schemas.microsoft.com/office/drawing/2014/main" id="{97386CF1-4148-49C0-9FF0-85880C6A098D}"/>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7" name="Freeform 35">
                <a:extLst>
                  <a:ext uri="{FF2B5EF4-FFF2-40B4-BE49-F238E27FC236}">
                    <a16:creationId xmlns:a16="http://schemas.microsoft.com/office/drawing/2014/main" id="{8F43B76A-192C-4824-B714-53E95BD4BC97}"/>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8" name="Freeform 36">
                <a:extLst>
                  <a:ext uri="{FF2B5EF4-FFF2-40B4-BE49-F238E27FC236}">
                    <a16:creationId xmlns:a16="http://schemas.microsoft.com/office/drawing/2014/main" id="{43F2D9F0-1BFE-4F6B-9899-DC22CB1C10F6}"/>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9" name="Rectangle 37">
                <a:extLst>
                  <a:ext uri="{FF2B5EF4-FFF2-40B4-BE49-F238E27FC236}">
                    <a16:creationId xmlns:a16="http://schemas.microsoft.com/office/drawing/2014/main" id="{873B00A7-AE05-4153-9A67-8ABEECCAE5C4}"/>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60" name="Freeform 38">
                <a:extLst>
                  <a:ext uri="{FF2B5EF4-FFF2-40B4-BE49-F238E27FC236}">
                    <a16:creationId xmlns:a16="http://schemas.microsoft.com/office/drawing/2014/main" id="{A459FAFE-D580-4C4C-BC56-A1E7BB865C17}"/>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4" name="Group 23">
              <a:extLst>
                <a:ext uri="{FF2B5EF4-FFF2-40B4-BE49-F238E27FC236}">
                  <a16:creationId xmlns:a16="http://schemas.microsoft.com/office/drawing/2014/main" id="{AD8BF009-7F5C-4B59-9E2D-F2EE23AF2616}"/>
                </a:ext>
              </a:extLst>
            </p:cNvPr>
            <p:cNvGrpSpPr/>
            <p:nvPr/>
          </p:nvGrpSpPr>
          <p:grpSpPr bwMode="black">
            <a:xfrm>
              <a:off x="3754814" y="2578650"/>
              <a:ext cx="1095549" cy="218577"/>
              <a:chOff x="7682933" y="4955117"/>
              <a:chExt cx="1099718" cy="227012"/>
            </a:xfrm>
            <a:grpFill/>
            <a:effectLst/>
          </p:grpSpPr>
          <p:sp>
            <p:nvSpPr>
              <p:cNvPr id="147" name="Freeform 22">
                <a:extLst>
                  <a:ext uri="{FF2B5EF4-FFF2-40B4-BE49-F238E27FC236}">
                    <a16:creationId xmlns:a16="http://schemas.microsoft.com/office/drawing/2014/main" id="{72A4BC9C-0DBF-4EA4-9CB7-8C78E4D85BE3}"/>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8" name="Freeform 23">
                <a:extLst>
                  <a:ext uri="{FF2B5EF4-FFF2-40B4-BE49-F238E27FC236}">
                    <a16:creationId xmlns:a16="http://schemas.microsoft.com/office/drawing/2014/main" id="{84D1F50D-9665-458A-BFCE-CC56DF5FC1D4}"/>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9" name="Freeform 24">
                <a:extLst>
                  <a:ext uri="{FF2B5EF4-FFF2-40B4-BE49-F238E27FC236}">
                    <a16:creationId xmlns:a16="http://schemas.microsoft.com/office/drawing/2014/main" id="{D7BE4070-5E96-47FD-8F27-CC3E45B4C568}"/>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0" name="Freeform 25">
                <a:extLst>
                  <a:ext uri="{FF2B5EF4-FFF2-40B4-BE49-F238E27FC236}">
                    <a16:creationId xmlns:a16="http://schemas.microsoft.com/office/drawing/2014/main" id="{3CE6B819-9F59-4CA1-A3A1-D910D529718C}"/>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1" name="Freeform 26">
                <a:extLst>
                  <a:ext uri="{FF2B5EF4-FFF2-40B4-BE49-F238E27FC236}">
                    <a16:creationId xmlns:a16="http://schemas.microsoft.com/office/drawing/2014/main" id="{164E183E-733E-4C7D-A1BD-2DC13CA73547}"/>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2" name="Freeform 27">
                <a:extLst>
                  <a:ext uri="{FF2B5EF4-FFF2-40B4-BE49-F238E27FC236}">
                    <a16:creationId xmlns:a16="http://schemas.microsoft.com/office/drawing/2014/main" id="{22C60E84-53B5-4200-9CFB-87609EA1B3AC}"/>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3" name="Freeform 28">
                <a:extLst>
                  <a:ext uri="{FF2B5EF4-FFF2-40B4-BE49-F238E27FC236}">
                    <a16:creationId xmlns:a16="http://schemas.microsoft.com/office/drawing/2014/main" id="{3AC2BB29-D158-4009-AAF3-92B8465A6076}"/>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4" name="Freeform 29">
                <a:extLst>
                  <a:ext uri="{FF2B5EF4-FFF2-40B4-BE49-F238E27FC236}">
                    <a16:creationId xmlns:a16="http://schemas.microsoft.com/office/drawing/2014/main" id="{3E4CFD60-830A-4A59-9AE1-054716463064}"/>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55" name="Freeform 30">
                <a:extLst>
                  <a:ext uri="{FF2B5EF4-FFF2-40B4-BE49-F238E27FC236}">
                    <a16:creationId xmlns:a16="http://schemas.microsoft.com/office/drawing/2014/main" id="{774DC8F9-6425-42D3-8818-4408D47A08B0}"/>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5" name="Group 24">
              <a:extLst>
                <a:ext uri="{FF2B5EF4-FFF2-40B4-BE49-F238E27FC236}">
                  <a16:creationId xmlns:a16="http://schemas.microsoft.com/office/drawing/2014/main" id="{3CC82F99-18E2-4BF6-87AE-F5BB4EAC34E2}"/>
                </a:ext>
              </a:extLst>
            </p:cNvPr>
            <p:cNvGrpSpPr/>
            <p:nvPr/>
          </p:nvGrpSpPr>
          <p:grpSpPr bwMode="black">
            <a:xfrm>
              <a:off x="6115582" y="4210211"/>
              <a:ext cx="348584" cy="182537"/>
              <a:chOff x="2772926" y="4973833"/>
              <a:chExt cx="349910" cy="189581"/>
            </a:xfrm>
            <a:grpFill/>
            <a:effectLst/>
          </p:grpSpPr>
          <p:sp>
            <p:nvSpPr>
              <p:cNvPr id="144" name="Freeform 21">
                <a:extLst>
                  <a:ext uri="{FF2B5EF4-FFF2-40B4-BE49-F238E27FC236}">
                    <a16:creationId xmlns:a16="http://schemas.microsoft.com/office/drawing/2014/main" id="{7D4DB204-3835-42A4-9566-D98F89BE5050}"/>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5" name="Freeform 22">
                <a:extLst>
                  <a:ext uri="{FF2B5EF4-FFF2-40B4-BE49-F238E27FC236}">
                    <a16:creationId xmlns:a16="http://schemas.microsoft.com/office/drawing/2014/main" id="{525261FE-A1A5-40AE-954D-43D82B2D58E9}"/>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6" name="Freeform 23">
                <a:extLst>
                  <a:ext uri="{FF2B5EF4-FFF2-40B4-BE49-F238E27FC236}">
                    <a16:creationId xmlns:a16="http://schemas.microsoft.com/office/drawing/2014/main" id="{25071FFF-62D5-4AB2-93AE-7DA08D3285D0}"/>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6" name="Group 25">
              <a:extLst>
                <a:ext uri="{FF2B5EF4-FFF2-40B4-BE49-F238E27FC236}">
                  <a16:creationId xmlns:a16="http://schemas.microsoft.com/office/drawing/2014/main" id="{12F942DC-A299-4EFA-8DE0-1D0FC37C3E92}"/>
                </a:ext>
              </a:extLst>
            </p:cNvPr>
            <p:cNvGrpSpPr/>
            <p:nvPr/>
          </p:nvGrpSpPr>
          <p:grpSpPr bwMode="black">
            <a:xfrm>
              <a:off x="7912029" y="3108081"/>
              <a:ext cx="1082223" cy="207534"/>
              <a:chOff x="5953627" y="6205329"/>
              <a:chExt cx="1086337" cy="215543"/>
            </a:xfrm>
            <a:grpFill/>
            <a:effectLst/>
          </p:grpSpPr>
          <p:sp>
            <p:nvSpPr>
              <p:cNvPr id="133" name="Freeform 24">
                <a:extLst>
                  <a:ext uri="{FF2B5EF4-FFF2-40B4-BE49-F238E27FC236}">
                    <a16:creationId xmlns:a16="http://schemas.microsoft.com/office/drawing/2014/main" id="{AFB73714-F10C-4092-9B31-B678FCFAE54F}"/>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4" name="Freeform 25">
                <a:extLst>
                  <a:ext uri="{FF2B5EF4-FFF2-40B4-BE49-F238E27FC236}">
                    <a16:creationId xmlns:a16="http://schemas.microsoft.com/office/drawing/2014/main" id="{00307C96-E381-49D5-8CA4-78E0860DB128}"/>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5" name="Freeform 26">
                <a:extLst>
                  <a:ext uri="{FF2B5EF4-FFF2-40B4-BE49-F238E27FC236}">
                    <a16:creationId xmlns:a16="http://schemas.microsoft.com/office/drawing/2014/main" id="{8A015692-DC23-4B15-9097-E2AC74D05D51}"/>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6" name="Freeform 27">
                <a:extLst>
                  <a:ext uri="{FF2B5EF4-FFF2-40B4-BE49-F238E27FC236}">
                    <a16:creationId xmlns:a16="http://schemas.microsoft.com/office/drawing/2014/main" id="{E45C0544-F894-4798-8021-A730C049F9FF}"/>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7" name="Freeform 28">
                <a:extLst>
                  <a:ext uri="{FF2B5EF4-FFF2-40B4-BE49-F238E27FC236}">
                    <a16:creationId xmlns:a16="http://schemas.microsoft.com/office/drawing/2014/main" id="{088CEF8F-FDFA-4674-ADA2-3FDCDB58CAFA}"/>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8" name="Freeform 29">
                <a:extLst>
                  <a:ext uri="{FF2B5EF4-FFF2-40B4-BE49-F238E27FC236}">
                    <a16:creationId xmlns:a16="http://schemas.microsoft.com/office/drawing/2014/main" id="{D5A9C48E-2FDB-4DFE-8014-AFA305455FA3}"/>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9" name="Freeform 30">
                <a:extLst>
                  <a:ext uri="{FF2B5EF4-FFF2-40B4-BE49-F238E27FC236}">
                    <a16:creationId xmlns:a16="http://schemas.microsoft.com/office/drawing/2014/main" id="{390C6FF2-068D-4B6E-8A9F-658C213E639D}"/>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0" name="Freeform 31">
                <a:extLst>
                  <a:ext uri="{FF2B5EF4-FFF2-40B4-BE49-F238E27FC236}">
                    <a16:creationId xmlns:a16="http://schemas.microsoft.com/office/drawing/2014/main" id="{86D02054-FFC2-4DC2-8CE2-6A4B30B120C8}"/>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1" name="Rectangle 32">
                <a:extLst>
                  <a:ext uri="{FF2B5EF4-FFF2-40B4-BE49-F238E27FC236}">
                    <a16:creationId xmlns:a16="http://schemas.microsoft.com/office/drawing/2014/main" id="{68A8BAF1-B8C9-4C2B-BAB5-D0E21B32D52D}"/>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2" name="Freeform 33">
                <a:extLst>
                  <a:ext uri="{FF2B5EF4-FFF2-40B4-BE49-F238E27FC236}">
                    <a16:creationId xmlns:a16="http://schemas.microsoft.com/office/drawing/2014/main" id="{C240A0FF-BC5B-4DB7-800F-0265FCE8BF19}"/>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43" name="Freeform 34">
                <a:extLst>
                  <a:ext uri="{FF2B5EF4-FFF2-40B4-BE49-F238E27FC236}">
                    <a16:creationId xmlns:a16="http://schemas.microsoft.com/office/drawing/2014/main" id="{9344833F-822A-48B5-B9C8-4297DB82FBED}"/>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7" name="Group 26">
              <a:extLst>
                <a:ext uri="{FF2B5EF4-FFF2-40B4-BE49-F238E27FC236}">
                  <a16:creationId xmlns:a16="http://schemas.microsoft.com/office/drawing/2014/main" id="{28844132-490A-472D-AE5C-2959DE4097AB}"/>
                </a:ext>
              </a:extLst>
            </p:cNvPr>
            <p:cNvGrpSpPr/>
            <p:nvPr/>
          </p:nvGrpSpPr>
          <p:grpSpPr bwMode="black">
            <a:xfrm>
              <a:off x="6803199" y="2526022"/>
              <a:ext cx="915643" cy="323947"/>
              <a:chOff x="7376591" y="6134773"/>
              <a:chExt cx="919129" cy="336446"/>
            </a:xfrm>
            <a:grpFill/>
            <a:effectLst/>
          </p:grpSpPr>
          <p:sp>
            <p:nvSpPr>
              <p:cNvPr id="126" name="Freeform 24">
                <a:extLst>
                  <a:ext uri="{FF2B5EF4-FFF2-40B4-BE49-F238E27FC236}">
                    <a16:creationId xmlns:a16="http://schemas.microsoft.com/office/drawing/2014/main" id="{EA2C2A8F-B145-4502-8851-A97B6F6CAEA8}"/>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7" name="Freeform 25">
                <a:extLst>
                  <a:ext uri="{FF2B5EF4-FFF2-40B4-BE49-F238E27FC236}">
                    <a16:creationId xmlns:a16="http://schemas.microsoft.com/office/drawing/2014/main" id="{815E7882-A35B-4821-AAC3-3A205266C6C1}"/>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8" name="Freeform 26">
                <a:extLst>
                  <a:ext uri="{FF2B5EF4-FFF2-40B4-BE49-F238E27FC236}">
                    <a16:creationId xmlns:a16="http://schemas.microsoft.com/office/drawing/2014/main" id="{80A3E8F1-350F-4D14-81B3-5EC4368EC2B3}"/>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9" name="Freeform 27">
                <a:extLst>
                  <a:ext uri="{FF2B5EF4-FFF2-40B4-BE49-F238E27FC236}">
                    <a16:creationId xmlns:a16="http://schemas.microsoft.com/office/drawing/2014/main" id="{BE54526B-1D68-4129-8AF7-51C659608568}"/>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0" name="Freeform 28">
                <a:extLst>
                  <a:ext uri="{FF2B5EF4-FFF2-40B4-BE49-F238E27FC236}">
                    <a16:creationId xmlns:a16="http://schemas.microsoft.com/office/drawing/2014/main" id="{452E79FD-88F5-4F4E-AE08-DFE3A17E80F4}"/>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1" name="Freeform 29">
                <a:extLst>
                  <a:ext uri="{FF2B5EF4-FFF2-40B4-BE49-F238E27FC236}">
                    <a16:creationId xmlns:a16="http://schemas.microsoft.com/office/drawing/2014/main" id="{89C588D0-22C2-48C2-B13F-68CDA4A4500A}"/>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32" name="Freeform 30">
                <a:extLst>
                  <a:ext uri="{FF2B5EF4-FFF2-40B4-BE49-F238E27FC236}">
                    <a16:creationId xmlns:a16="http://schemas.microsoft.com/office/drawing/2014/main" id="{D172E4E3-6254-4E46-99C8-E07BF9744B41}"/>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8" name="Group 27">
              <a:extLst>
                <a:ext uri="{FF2B5EF4-FFF2-40B4-BE49-F238E27FC236}">
                  <a16:creationId xmlns:a16="http://schemas.microsoft.com/office/drawing/2014/main" id="{2B4B3CD8-AECF-4B45-BD84-11C88307BDC6}"/>
                </a:ext>
              </a:extLst>
            </p:cNvPr>
            <p:cNvGrpSpPr/>
            <p:nvPr/>
          </p:nvGrpSpPr>
          <p:grpSpPr bwMode="black">
            <a:xfrm>
              <a:off x="7910530" y="4706745"/>
              <a:ext cx="712165" cy="180546"/>
              <a:chOff x="420233" y="6191684"/>
              <a:chExt cx="714879" cy="187513"/>
            </a:xfrm>
            <a:grpFill/>
            <a:effectLst/>
          </p:grpSpPr>
          <p:sp>
            <p:nvSpPr>
              <p:cNvPr id="114" name="Freeform 20">
                <a:extLst>
                  <a:ext uri="{FF2B5EF4-FFF2-40B4-BE49-F238E27FC236}">
                    <a16:creationId xmlns:a16="http://schemas.microsoft.com/office/drawing/2014/main" id="{BFAD4EB4-6882-417F-AA79-E704175F43B7}"/>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5" name="Freeform 21">
                <a:extLst>
                  <a:ext uri="{FF2B5EF4-FFF2-40B4-BE49-F238E27FC236}">
                    <a16:creationId xmlns:a16="http://schemas.microsoft.com/office/drawing/2014/main" id="{461DA06C-29B8-4E6F-99B4-6EAF6862D3BB}"/>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6" name="Freeform 22">
                <a:extLst>
                  <a:ext uri="{FF2B5EF4-FFF2-40B4-BE49-F238E27FC236}">
                    <a16:creationId xmlns:a16="http://schemas.microsoft.com/office/drawing/2014/main" id="{9BEC1B67-13B5-461A-8E8A-1A34C34F2E1E}"/>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7" name="Freeform 25">
                <a:extLst>
                  <a:ext uri="{FF2B5EF4-FFF2-40B4-BE49-F238E27FC236}">
                    <a16:creationId xmlns:a16="http://schemas.microsoft.com/office/drawing/2014/main" id="{535E6863-C3EB-426D-92F3-8F6499F94A07}"/>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8" name="Freeform 26">
                <a:extLst>
                  <a:ext uri="{FF2B5EF4-FFF2-40B4-BE49-F238E27FC236}">
                    <a16:creationId xmlns:a16="http://schemas.microsoft.com/office/drawing/2014/main" id="{0856E178-18F2-44B9-93E6-7D53C77DEAE1}"/>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9" name="Freeform 36">
                <a:extLst>
                  <a:ext uri="{FF2B5EF4-FFF2-40B4-BE49-F238E27FC236}">
                    <a16:creationId xmlns:a16="http://schemas.microsoft.com/office/drawing/2014/main" id="{EBF9A98E-E963-4B8D-9E44-CF588D5EFD6A}"/>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0" name="Freeform 37">
                <a:extLst>
                  <a:ext uri="{FF2B5EF4-FFF2-40B4-BE49-F238E27FC236}">
                    <a16:creationId xmlns:a16="http://schemas.microsoft.com/office/drawing/2014/main" id="{A999888D-7C21-4949-9D25-230536FEC38A}"/>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1" name="Freeform 38">
                <a:extLst>
                  <a:ext uri="{FF2B5EF4-FFF2-40B4-BE49-F238E27FC236}">
                    <a16:creationId xmlns:a16="http://schemas.microsoft.com/office/drawing/2014/main" id="{D5BF967C-774D-48A2-984A-DCF5E98A10D6}"/>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2" name="Freeform 39">
                <a:extLst>
                  <a:ext uri="{FF2B5EF4-FFF2-40B4-BE49-F238E27FC236}">
                    <a16:creationId xmlns:a16="http://schemas.microsoft.com/office/drawing/2014/main" id="{86B954B1-D13E-4B92-98CF-51E56D81E48C}"/>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3" name="Freeform 42">
                <a:extLst>
                  <a:ext uri="{FF2B5EF4-FFF2-40B4-BE49-F238E27FC236}">
                    <a16:creationId xmlns:a16="http://schemas.microsoft.com/office/drawing/2014/main" id="{AFD64964-75DA-4CFB-ADCA-66556304FC0E}"/>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4" name="Freeform 43">
                <a:extLst>
                  <a:ext uri="{FF2B5EF4-FFF2-40B4-BE49-F238E27FC236}">
                    <a16:creationId xmlns:a16="http://schemas.microsoft.com/office/drawing/2014/main" id="{3C9F5DB5-2861-4F9F-9C08-764B00A09E19}"/>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25" name="Freeform 44">
                <a:extLst>
                  <a:ext uri="{FF2B5EF4-FFF2-40B4-BE49-F238E27FC236}">
                    <a16:creationId xmlns:a16="http://schemas.microsoft.com/office/drawing/2014/main" id="{686897F2-4967-426D-B7B3-C1AD7098175E}"/>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29" name="Group 28">
              <a:extLst>
                <a:ext uri="{FF2B5EF4-FFF2-40B4-BE49-F238E27FC236}">
                  <a16:creationId xmlns:a16="http://schemas.microsoft.com/office/drawing/2014/main" id="{C481F37A-CBC3-4B37-8CD3-81D714D1A89D}"/>
                </a:ext>
              </a:extLst>
            </p:cNvPr>
            <p:cNvGrpSpPr/>
            <p:nvPr/>
          </p:nvGrpSpPr>
          <p:grpSpPr bwMode="black">
            <a:xfrm>
              <a:off x="3754570" y="3564615"/>
              <a:ext cx="1389796" cy="384501"/>
              <a:chOff x="2649884" y="6146155"/>
              <a:chExt cx="1395225" cy="400069"/>
            </a:xfrm>
            <a:grpFill/>
            <a:effectLst/>
          </p:grpSpPr>
          <p:sp>
            <p:nvSpPr>
              <p:cNvPr id="103" name="Line 6">
                <a:extLst>
                  <a:ext uri="{FF2B5EF4-FFF2-40B4-BE49-F238E27FC236}">
                    <a16:creationId xmlns:a16="http://schemas.microsoft.com/office/drawing/2014/main" id="{AA91D2ED-D6C0-4B3A-AB46-49E999DE1715}"/>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4" name="Freeform 7">
                <a:extLst>
                  <a:ext uri="{FF2B5EF4-FFF2-40B4-BE49-F238E27FC236}">
                    <a16:creationId xmlns:a16="http://schemas.microsoft.com/office/drawing/2014/main" id="{46A609B3-D422-4C2A-861C-3484EC6AF6CF}"/>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5" name="Freeform 8">
                <a:extLst>
                  <a:ext uri="{FF2B5EF4-FFF2-40B4-BE49-F238E27FC236}">
                    <a16:creationId xmlns:a16="http://schemas.microsoft.com/office/drawing/2014/main" id="{0377D80F-25CF-4860-AFCE-9BD1776A53CC}"/>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6" name="Freeform 9">
                <a:extLst>
                  <a:ext uri="{FF2B5EF4-FFF2-40B4-BE49-F238E27FC236}">
                    <a16:creationId xmlns:a16="http://schemas.microsoft.com/office/drawing/2014/main" id="{704A9557-E4A0-4BF1-9267-3ACA04BB845D}"/>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7" name="Freeform 10">
                <a:extLst>
                  <a:ext uri="{FF2B5EF4-FFF2-40B4-BE49-F238E27FC236}">
                    <a16:creationId xmlns:a16="http://schemas.microsoft.com/office/drawing/2014/main" id="{638B7CDA-F833-4E8E-A08F-2C679F22DFF9}"/>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8" name="Freeform 11">
                <a:extLst>
                  <a:ext uri="{FF2B5EF4-FFF2-40B4-BE49-F238E27FC236}">
                    <a16:creationId xmlns:a16="http://schemas.microsoft.com/office/drawing/2014/main" id="{3DFFCDE4-151D-497D-94B5-1CB71D62B730}"/>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9" name="Freeform 12">
                <a:extLst>
                  <a:ext uri="{FF2B5EF4-FFF2-40B4-BE49-F238E27FC236}">
                    <a16:creationId xmlns:a16="http://schemas.microsoft.com/office/drawing/2014/main" id="{69CA7AAC-1713-4ACA-A587-1956808F25EE}"/>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0" name="Freeform 13">
                <a:extLst>
                  <a:ext uri="{FF2B5EF4-FFF2-40B4-BE49-F238E27FC236}">
                    <a16:creationId xmlns:a16="http://schemas.microsoft.com/office/drawing/2014/main" id="{1391EA82-A2C7-467B-B70D-5A09460E39A4}"/>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1" name="Freeform 14">
                <a:extLst>
                  <a:ext uri="{FF2B5EF4-FFF2-40B4-BE49-F238E27FC236}">
                    <a16:creationId xmlns:a16="http://schemas.microsoft.com/office/drawing/2014/main" id="{840841A6-FE6E-41E4-8F97-90EFE2236F23}"/>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2" name="Freeform 15">
                <a:extLst>
                  <a:ext uri="{FF2B5EF4-FFF2-40B4-BE49-F238E27FC236}">
                    <a16:creationId xmlns:a16="http://schemas.microsoft.com/office/drawing/2014/main" id="{842C4CF1-E33F-4D85-B865-9A207A9482FE}"/>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13" name="Freeform 16">
                <a:extLst>
                  <a:ext uri="{FF2B5EF4-FFF2-40B4-BE49-F238E27FC236}">
                    <a16:creationId xmlns:a16="http://schemas.microsoft.com/office/drawing/2014/main" id="{4DAADA28-9823-4434-AFFC-77CB191E2381}"/>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0" name="Group 29">
              <a:extLst>
                <a:ext uri="{FF2B5EF4-FFF2-40B4-BE49-F238E27FC236}">
                  <a16:creationId xmlns:a16="http://schemas.microsoft.com/office/drawing/2014/main" id="{CAC36D50-3FA7-494C-857F-A6CB6D6E3E70}"/>
                </a:ext>
              </a:extLst>
            </p:cNvPr>
            <p:cNvGrpSpPr/>
            <p:nvPr/>
          </p:nvGrpSpPr>
          <p:grpSpPr bwMode="black">
            <a:xfrm>
              <a:off x="3754846" y="5195652"/>
              <a:ext cx="837045" cy="261824"/>
              <a:chOff x="8632347" y="6167032"/>
              <a:chExt cx="840228" cy="271928"/>
            </a:xfrm>
            <a:grpFill/>
            <a:effectLst/>
          </p:grpSpPr>
          <p:sp>
            <p:nvSpPr>
              <p:cNvPr id="100" name="Freeform 17">
                <a:extLst>
                  <a:ext uri="{FF2B5EF4-FFF2-40B4-BE49-F238E27FC236}">
                    <a16:creationId xmlns:a16="http://schemas.microsoft.com/office/drawing/2014/main" id="{506A0501-B76F-46E8-A7F0-56532739DDEB}"/>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1" name="Freeform 18">
                <a:extLst>
                  <a:ext uri="{FF2B5EF4-FFF2-40B4-BE49-F238E27FC236}">
                    <a16:creationId xmlns:a16="http://schemas.microsoft.com/office/drawing/2014/main" id="{1F0B7325-397A-4DB0-9DE0-986EF4756A19}"/>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102" name="Freeform 19">
                <a:extLst>
                  <a:ext uri="{FF2B5EF4-FFF2-40B4-BE49-F238E27FC236}">
                    <a16:creationId xmlns:a16="http://schemas.microsoft.com/office/drawing/2014/main" id="{A5CF68E6-5D38-4362-AC5E-AB09A98814B5}"/>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1" name="Group 30">
              <a:extLst>
                <a:ext uri="{FF2B5EF4-FFF2-40B4-BE49-F238E27FC236}">
                  <a16:creationId xmlns:a16="http://schemas.microsoft.com/office/drawing/2014/main" id="{FFB2588B-5C64-4123-BAE3-566D98CE1870}"/>
                </a:ext>
              </a:extLst>
            </p:cNvPr>
            <p:cNvGrpSpPr/>
            <p:nvPr/>
          </p:nvGrpSpPr>
          <p:grpSpPr bwMode="black">
            <a:xfrm>
              <a:off x="4680830" y="4223987"/>
              <a:ext cx="1068247" cy="168760"/>
              <a:chOff x="9809204" y="6215358"/>
              <a:chExt cx="1072317" cy="175273"/>
            </a:xfrm>
            <a:grpFill/>
            <a:effectLst/>
          </p:grpSpPr>
          <p:sp>
            <p:nvSpPr>
              <p:cNvPr id="92" name="Freeform 23">
                <a:extLst>
                  <a:ext uri="{FF2B5EF4-FFF2-40B4-BE49-F238E27FC236}">
                    <a16:creationId xmlns:a16="http://schemas.microsoft.com/office/drawing/2014/main" id="{FF82617C-CFB4-4D3B-AAFE-B947CE78D054}"/>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3" name="Freeform 24">
                <a:extLst>
                  <a:ext uri="{FF2B5EF4-FFF2-40B4-BE49-F238E27FC236}">
                    <a16:creationId xmlns:a16="http://schemas.microsoft.com/office/drawing/2014/main" id="{4B1DD5F3-3485-432D-AB75-EABEAD5A0D56}"/>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4" name="Freeform 25">
                <a:extLst>
                  <a:ext uri="{FF2B5EF4-FFF2-40B4-BE49-F238E27FC236}">
                    <a16:creationId xmlns:a16="http://schemas.microsoft.com/office/drawing/2014/main" id="{62D32D71-24DE-4A1A-B39F-EB3443840E12}"/>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5" name="Freeform 26">
                <a:extLst>
                  <a:ext uri="{FF2B5EF4-FFF2-40B4-BE49-F238E27FC236}">
                    <a16:creationId xmlns:a16="http://schemas.microsoft.com/office/drawing/2014/main" id="{D561F617-2BC7-48AD-B41E-31F573611C23}"/>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6" name="Freeform 27">
                <a:extLst>
                  <a:ext uri="{FF2B5EF4-FFF2-40B4-BE49-F238E27FC236}">
                    <a16:creationId xmlns:a16="http://schemas.microsoft.com/office/drawing/2014/main" id="{D6062FB1-04C9-4E44-B61D-BBC6C5685838}"/>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7" name="Freeform 28">
                <a:extLst>
                  <a:ext uri="{FF2B5EF4-FFF2-40B4-BE49-F238E27FC236}">
                    <a16:creationId xmlns:a16="http://schemas.microsoft.com/office/drawing/2014/main" id="{12E0DFD3-C2B9-4446-897E-1B3105C693FA}"/>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8" name="Freeform 29">
                <a:extLst>
                  <a:ext uri="{FF2B5EF4-FFF2-40B4-BE49-F238E27FC236}">
                    <a16:creationId xmlns:a16="http://schemas.microsoft.com/office/drawing/2014/main" id="{D8F50025-711E-469B-985D-7EF1849AEA08}"/>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9" name="Freeform 30">
                <a:extLst>
                  <a:ext uri="{FF2B5EF4-FFF2-40B4-BE49-F238E27FC236}">
                    <a16:creationId xmlns:a16="http://schemas.microsoft.com/office/drawing/2014/main" id="{087DB5F9-D5AD-4070-853E-E3063A35A88A}"/>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2" name="Group 31">
              <a:extLst>
                <a:ext uri="{FF2B5EF4-FFF2-40B4-BE49-F238E27FC236}">
                  <a16:creationId xmlns:a16="http://schemas.microsoft.com/office/drawing/2014/main" id="{71F08B9F-99D4-4392-B0E3-51AF19E3D146}"/>
                </a:ext>
              </a:extLst>
            </p:cNvPr>
            <p:cNvGrpSpPr/>
            <p:nvPr/>
          </p:nvGrpSpPr>
          <p:grpSpPr bwMode="black">
            <a:xfrm>
              <a:off x="3754852" y="3089263"/>
              <a:ext cx="1230585" cy="245111"/>
              <a:chOff x="4381738" y="6174707"/>
              <a:chExt cx="1235264" cy="254570"/>
            </a:xfrm>
            <a:grpFill/>
            <a:effectLst/>
          </p:grpSpPr>
          <p:sp>
            <p:nvSpPr>
              <p:cNvPr id="83" name="Freeform 5">
                <a:extLst>
                  <a:ext uri="{FF2B5EF4-FFF2-40B4-BE49-F238E27FC236}">
                    <a16:creationId xmlns:a16="http://schemas.microsoft.com/office/drawing/2014/main" id="{38DD1AD6-439E-44B1-A3EC-8D71FE113DC6}"/>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4" name="Freeform 6">
                <a:extLst>
                  <a:ext uri="{FF2B5EF4-FFF2-40B4-BE49-F238E27FC236}">
                    <a16:creationId xmlns:a16="http://schemas.microsoft.com/office/drawing/2014/main" id="{9A5AEE61-0F27-4ABC-A2D7-3E4A53A6E627}"/>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5" name="Freeform 7">
                <a:extLst>
                  <a:ext uri="{FF2B5EF4-FFF2-40B4-BE49-F238E27FC236}">
                    <a16:creationId xmlns:a16="http://schemas.microsoft.com/office/drawing/2014/main" id="{C2F7E8B8-3A96-4BC0-87E3-2F075A1B2E3E}"/>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6" name="Freeform 8">
                <a:extLst>
                  <a:ext uri="{FF2B5EF4-FFF2-40B4-BE49-F238E27FC236}">
                    <a16:creationId xmlns:a16="http://schemas.microsoft.com/office/drawing/2014/main" id="{550E9A85-C266-4510-B327-4E6BC2A82A2C}"/>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7" name="Freeform 9">
                <a:extLst>
                  <a:ext uri="{FF2B5EF4-FFF2-40B4-BE49-F238E27FC236}">
                    <a16:creationId xmlns:a16="http://schemas.microsoft.com/office/drawing/2014/main" id="{653E6190-7ABC-4C39-B176-648C36CFF76D}"/>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8" name="Freeform 10">
                <a:extLst>
                  <a:ext uri="{FF2B5EF4-FFF2-40B4-BE49-F238E27FC236}">
                    <a16:creationId xmlns:a16="http://schemas.microsoft.com/office/drawing/2014/main" id="{106A3918-020B-483B-8799-3A221914FEFD}"/>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9" name="Freeform 11">
                <a:extLst>
                  <a:ext uri="{FF2B5EF4-FFF2-40B4-BE49-F238E27FC236}">
                    <a16:creationId xmlns:a16="http://schemas.microsoft.com/office/drawing/2014/main" id="{45B094E6-B640-4E36-9B22-5AD591917663}"/>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0" name="Freeform 12">
                <a:extLst>
                  <a:ext uri="{FF2B5EF4-FFF2-40B4-BE49-F238E27FC236}">
                    <a16:creationId xmlns:a16="http://schemas.microsoft.com/office/drawing/2014/main" id="{5B8A3EFC-89BF-4AAB-BB4F-9A1524F1A056}"/>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91" name="Freeform 13">
                <a:extLst>
                  <a:ext uri="{FF2B5EF4-FFF2-40B4-BE49-F238E27FC236}">
                    <a16:creationId xmlns:a16="http://schemas.microsoft.com/office/drawing/2014/main" id="{222F0B7D-8505-48A9-9359-9C6BBE91D308}"/>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3" name="Group 32">
              <a:extLst>
                <a:ext uri="{FF2B5EF4-FFF2-40B4-BE49-F238E27FC236}">
                  <a16:creationId xmlns:a16="http://schemas.microsoft.com/office/drawing/2014/main" id="{C5002045-1771-4D1D-8D2C-D7983CF551F5}"/>
                </a:ext>
              </a:extLst>
            </p:cNvPr>
            <p:cNvGrpSpPr/>
            <p:nvPr/>
          </p:nvGrpSpPr>
          <p:grpSpPr bwMode="black">
            <a:xfrm>
              <a:off x="7952417" y="5217856"/>
              <a:ext cx="661304" cy="239594"/>
              <a:chOff x="11218145" y="6191686"/>
              <a:chExt cx="663815" cy="248839"/>
            </a:xfrm>
            <a:grpFill/>
            <a:effectLst/>
          </p:grpSpPr>
          <p:sp>
            <p:nvSpPr>
              <p:cNvPr id="77" name="Freeform 18">
                <a:extLst>
                  <a:ext uri="{FF2B5EF4-FFF2-40B4-BE49-F238E27FC236}">
                    <a16:creationId xmlns:a16="http://schemas.microsoft.com/office/drawing/2014/main" id="{EF5A3D54-3224-4899-B980-C0EFA5EC4ADE}"/>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8" name="Freeform 19">
                <a:extLst>
                  <a:ext uri="{FF2B5EF4-FFF2-40B4-BE49-F238E27FC236}">
                    <a16:creationId xmlns:a16="http://schemas.microsoft.com/office/drawing/2014/main" id="{EF540056-8269-46B5-A3AC-2E93603C841E}"/>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9" name="Freeform 20">
                <a:extLst>
                  <a:ext uri="{FF2B5EF4-FFF2-40B4-BE49-F238E27FC236}">
                    <a16:creationId xmlns:a16="http://schemas.microsoft.com/office/drawing/2014/main" id="{AF40F847-3C09-4586-B2CD-028720A168FA}"/>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0" name="Freeform 21">
                <a:extLst>
                  <a:ext uri="{FF2B5EF4-FFF2-40B4-BE49-F238E27FC236}">
                    <a16:creationId xmlns:a16="http://schemas.microsoft.com/office/drawing/2014/main" id="{70463586-788D-417E-854C-F599BEC6EF53}"/>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1" name="Freeform 22">
                <a:extLst>
                  <a:ext uri="{FF2B5EF4-FFF2-40B4-BE49-F238E27FC236}">
                    <a16:creationId xmlns:a16="http://schemas.microsoft.com/office/drawing/2014/main" id="{AFAB51AF-D718-443C-967A-AEFD2910001B}"/>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82" name="Freeform 23">
                <a:extLst>
                  <a:ext uri="{FF2B5EF4-FFF2-40B4-BE49-F238E27FC236}">
                    <a16:creationId xmlns:a16="http://schemas.microsoft.com/office/drawing/2014/main" id="{04E28437-54ED-44DD-90CF-2690874F8EEC}"/>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4" name="Group 33">
              <a:extLst>
                <a:ext uri="{FF2B5EF4-FFF2-40B4-BE49-F238E27FC236}">
                  <a16:creationId xmlns:a16="http://schemas.microsoft.com/office/drawing/2014/main" id="{7D476059-AC55-4223-97B4-42865362FCCC}"/>
                </a:ext>
              </a:extLst>
            </p:cNvPr>
            <p:cNvGrpSpPr/>
            <p:nvPr/>
          </p:nvGrpSpPr>
          <p:grpSpPr bwMode="black">
            <a:xfrm>
              <a:off x="4812020" y="5206181"/>
              <a:ext cx="838328" cy="251295"/>
              <a:chOff x="1471737" y="6192453"/>
              <a:chExt cx="841520" cy="260991"/>
            </a:xfrm>
            <a:grpFill/>
            <a:effectLst/>
          </p:grpSpPr>
          <p:sp>
            <p:nvSpPr>
              <p:cNvPr id="70" name="Freeform 20">
                <a:extLst>
                  <a:ext uri="{FF2B5EF4-FFF2-40B4-BE49-F238E27FC236}">
                    <a16:creationId xmlns:a16="http://schemas.microsoft.com/office/drawing/2014/main" id="{2BB2D645-43A5-4000-A5B7-3667FC203018}"/>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1" name="Freeform 21">
                <a:extLst>
                  <a:ext uri="{FF2B5EF4-FFF2-40B4-BE49-F238E27FC236}">
                    <a16:creationId xmlns:a16="http://schemas.microsoft.com/office/drawing/2014/main" id="{3F171050-3AD5-4D65-BD6D-432C2E46F929}"/>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2" name="Freeform 22">
                <a:extLst>
                  <a:ext uri="{FF2B5EF4-FFF2-40B4-BE49-F238E27FC236}">
                    <a16:creationId xmlns:a16="http://schemas.microsoft.com/office/drawing/2014/main" id="{37F383F0-AA9B-48DA-BC86-E99CAF67D442}"/>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3" name="Freeform 23">
                <a:extLst>
                  <a:ext uri="{FF2B5EF4-FFF2-40B4-BE49-F238E27FC236}">
                    <a16:creationId xmlns:a16="http://schemas.microsoft.com/office/drawing/2014/main" id="{401A47ED-830F-4979-A7F2-40E26E3E76E2}"/>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4" name="Freeform 24">
                <a:extLst>
                  <a:ext uri="{FF2B5EF4-FFF2-40B4-BE49-F238E27FC236}">
                    <a16:creationId xmlns:a16="http://schemas.microsoft.com/office/drawing/2014/main" id="{D1F03DBB-CE57-4CEC-BC37-93F7538DB23A}"/>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5" name="Freeform 25">
                <a:extLst>
                  <a:ext uri="{FF2B5EF4-FFF2-40B4-BE49-F238E27FC236}">
                    <a16:creationId xmlns:a16="http://schemas.microsoft.com/office/drawing/2014/main" id="{280D529B-F3DB-4479-9183-96C5795738C9}"/>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76" name="Freeform 26">
                <a:extLst>
                  <a:ext uri="{FF2B5EF4-FFF2-40B4-BE49-F238E27FC236}">
                    <a16:creationId xmlns:a16="http://schemas.microsoft.com/office/drawing/2014/main" id="{75E2C234-79CD-43C7-90BE-45D87D0E8816}"/>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5" name="Group 34">
              <a:extLst>
                <a:ext uri="{FF2B5EF4-FFF2-40B4-BE49-F238E27FC236}">
                  <a16:creationId xmlns:a16="http://schemas.microsoft.com/office/drawing/2014/main" id="{67421FD2-5220-4C1D-94E8-C967ABD1F3A2}"/>
                </a:ext>
              </a:extLst>
            </p:cNvPr>
            <p:cNvGrpSpPr/>
            <p:nvPr/>
          </p:nvGrpSpPr>
          <p:grpSpPr bwMode="black">
            <a:xfrm>
              <a:off x="8172356" y="2514540"/>
              <a:ext cx="556544" cy="346672"/>
              <a:chOff x="2481885" y="4360116"/>
              <a:chExt cx="558662" cy="360056"/>
            </a:xfrm>
            <a:grpFill/>
            <a:effectLst/>
          </p:grpSpPr>
          <p:sp>
            <p:nvSpPr>
              <p:cNvPr id="63" name="Freeform 21">
                <a:extLst>
                  <a:ext uri="{FF2B5EF4-FFF2-40B4-BE49-F238E27FC236}">
                    <a16:creationId xmlns:a16="http://schemas.microsoft.com/office/drawing/2014/main" id="{18A2BCD3-9260-455E-BF57-6C70D6BC356E}"/>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4" name="Freeform 22">
                <a:extLst>
                  <a:ext uri="{FF2B5EF4-FFF2-40B4-BE49-F238E27FC236}">
                    <a16:creationId xmlns:a16="http://schemas.microsoft.com/office/drawing/2014/main" id="{F4D0188B-1253-4A2C-A021-82367B6C297F}"/>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5" name="Freeform 23">
                <a:extLst>
                  <a:ext uri="{FF2B5EF4-FFF2-40B4-BE49-F238E27FC236}">
                    <a16:creationId xmlns:a16="http://schemas.microsoft.com/office/drawing/2014/main" id="{09351C8D-42FE-41CC-A586-E1ACE07F2927}"/>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6" name="Freeform 24">
                <a:extLst>
                  <a:ext uri="{FF2B5EF4-FFF2-40B4-BE49-F238E27FC236}">
                    <a16:creationId xmlns:a16="http://schemas.microsoft.com/office/drawing/2014/main" id="{720FDB7C-7992-4457-B0B3-8F50C4E942DB}"/>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7" name="Freeform 25">
                <a:extLst>
                  <a:ext uri="{FF2B5EF4-FFF2-40B4-BE49-F238E27FC236}">
                    <a16:creationId xmlns:a16="http://schemas.microsoft.com/office/drawing/2014/main" id="{C89291DA-8DDD-400C-BF04-A66854127075}"/>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8" name="Freeform 26">
                <a:extLst>
                  <a:ext uri="{FF2B5EF4-FFF2-40B4-BE49-F238E27FC236}">
                    <a16:creationId xmlns:a16="http://schemas.microsoft.com/office/drawing/2014/main" id="{63B53069-EB1D-43AC-9D9E-2A6AAC3E868E}"/>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9" name="Freeform 27">
                <a:extLst>
                  <a:ext uri="{FF2B5EF4-FFF2-40B4-BE49-F238E27FC236}">
                    <a16:creationId xmlns:a16="http://schemas.microsoft.com/office/drawing/2014/main" id="{48FA19E5-AE65-4A47-A2FC-7C02C85DBD35}"/>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6" name="Group 35">
              <a:extLst>
                <a:ext uri="{FF2B5EF4-FFF2-40B4-BE49-F238E27FC236}">
                  <a16:creationId xmlns:a16="http://schemas.microsoft.com/office/drawing/2014/main" id="{03225E8A-C962-4379-A15F-B8815C21F2B7}"/>
                </a:ext>
              </a:extLst>
            </p:cNvPr>
            <p:cNvGrpSpPr/>
            <p:nvPr/>
          </p:nvGrpSpPr>
          <p:grpSpPr bwMode="black">
            <a:xfrm>
              <a:off x="9182440" y="2598431"/>
              <a:ext cx="647371" cy="179015"/>
              <a:chOff x="6791943" y="4414224"/>
              <a:chExt cx="649833" cy="185924"/>
            </a:xfrm>
            <a:grpFill/>
            <a:effectLst/>
          </p:grpSpPr>
          <p:sp>
            <p:nvSpPr>
              <p:cNvPr id="57" name="Freeform 22">
                <a:extLst>
                  <a:ext uri="{FF2B5EF4-FFF2-40B4-BE49-F238E27FC236}">
                    <a16:creationId xmlns:a16="http://schemas.microsoft.com/office/drawing/2014/main" id="{DC11E77B-6608-40FB-A07D-040527FCD3BD}"/>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8" name="Freeform 23">
                <a:extLst>
                  <a:ext uri="{FF2B5EF4-FFF2-40B4-BE49-F238E27FC236}">
                    <a16:creationId xmlns:a16="http://schemas.microsoft.com/office/drawing/2014/main" id="{7396CE59-FEA4-40D3-9529-F72FF055D7DA}"/>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9" name="Freeform 24">
                <a:extLst>
                  <a:ext uri="{FF2B5EF4-FFF2-40B4-BE49-F238E27FC236}">
                    <a16:creationId xmlns:a16="http://schemas.microsoft.com/office/drawing/2014/main" id="{96D338F6-BE44-402A-9C67-0B4BD5EAD966}"/>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0" name="Freeform 25">
                <a:extLst>
                  <a:ext uri="{FF2B5EF4-FFF2-40B4-BE49-F238E27FC236}">
                    <a16:creationId xmlns:a16="http://schemas.microsoft.com/office/drawing/2014/main" id="{A85FD8BD-E61A-4B49-A29E-514512726CBF}"/>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1" name="Freeform 26">
                <a:extLst>
                  <a:ext uri="{FF2B5EF4-FFF2-40B4-BE49-F238E27FC236}">
                    <a16:creationId xmlns:a16="http://schemas.microsoft.com/office/drawing/2014/main" id="{4C4E66BA-97C9-4283-B3F5-7C833A5EA8A9}"/>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62" name="Freeform 27">
                <a:extLst>
                  <a:ext uri="{FF2B5EF4-FFF2-40B4-BE49-F238E27FC236}">
                    <a16:creationId xmlns:a16="http://schemas.microsoft.com/office/drawing/2014/main" id="{A5C1602A-114B-48E3-ACE2-B10C6A0CD817}"/>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7" name="Group 36">
              <a:extLst>
                <a:ext uri="{FF2B5EF4-FFF2-40B4-BE49-F238E27FC236}">
                  <a16:creationId xmlns:a16="http://schemas.microsoft.com/office/drawing/2014/main" id="{C361FEC0-BBDE-4E49-B430-A78C579E7D6E}"/>
                </a:ext>
              </a:extLst>
            </p:cNvPr>
            <p:cNvGrpSpPr/>
            <p:nvPr/>
          </p:nvGrpSpPr>
          <p:grpSpPr bwMode="black">
            <a:xfrm>
              <a:off x="7016406" y="5169907"/>
              <a:ext cx="715841" cy="287569"/>
              <a:chOff x="7844547" y="4357855"/>
              <a:chExt cx="718565" cy="298667"/>
            </a:xfrm>
            <a:grpFill/>
            <a:effectLst/>
          </p:grpSpPr>
          <p:sp>
            <p:nvSpPr>
              <p:cNvPr id="53" name="Freeform 18">
                <a:extLst>
                  <a:ext uri="{FF2B5EF4-FFF2-40B4-BE49-F238E27FC236}">
                    <a16:creationId xmlns:a16="http://schemas.microsoft.com/office/drawing/2014/main" id="{13AA54CC-0B94-40AA-9983-E5DDCC3C55A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4" name="Freeform 20">
                <a:extLst>
                  <a:ext uri="{FF2B5EF4-FFF2-40B4-BE49-F238E27FC236}">
                    <a16:creationId xmlns:a16="http://schemas.microsoft.com/office/drawing/2014/main" id="{5F53D6AE-0470-4DB3-B35E-5369633A8CFD}"/>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5" name="Freeform 21">
                <a:extLst>
                  <a:ext uri="{FF2B5EF4-FFF2-40B4-BE49-F238E27FC236}">
                    <a16:creationId xmlns:a16="http://schemas.microsoft.com/office/drawing/2014/main" id="{51406556-A586-458A-8B11-1D31101638FF}"/>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6" name="Oval 55">
                <a:extLst>
                  <a:ext uri="{FF2B5EF4-FFF2-40B4-BE49-F238E27FC236}">
                    <a16:creationId xmlns:a16="http://schemas.microsoft.com/office/drawing/2014/main" id="{A4B0932E-14AC-469E-A4CA-3ED43DEFEBB3}"/>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8" name="Group 37">
              <a:extLst>
                <a:ext uri="{FF2B5EF4-FFF2-40B4-BE49-F238E27FC236}">
                  <a16:creationId xmlns:a16="http://schemas.microsoft.com/office/drawing/2014/main" id="{2D12AED2-68B7-4D9A-AF3B-0062E94E26ED}"/>
                </a:ext>
              </a:extLst>
            </p:cNvPr>
            <p:cNvGrpSpPr/>
            <p:nvPr/>
          </p:nvGrpSpPr>
          <p:grpSpPr bwMode="black">
            <a:xfrm>
              <a:off x="9381630" y="4215348"/>
              <a:ext cx="448171" cy="177423"/>
              <a:chOff x="4491504" y="4454449"/>
              <a:chExt cx="449878" cy="184270"/>
            </a:xfrm>
            <a:grpFill/>
            <a:effectLst/>
          </p:grpSpPr>
          <p:sp>
            <p:nvSpPr>
              <p:cNvPr id="49" name="Freeform 22">
                <a:extLst>
                  <a:ext uri="{FF2B5EF4-FFF2-40B4-BE49-F238E27FC236}">
                    <a16:creationId xmlns:a16="http://schemas.microsoft.com/office/drawing/2014/main" id="{092E4213-E1E7-41DA-A078-BFE1E38A8751}"/>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0" name="Freeform 23">
                <a:extLst>
                  <a:ext uri="{FF2B5EF4-FFF2-40B4-BE49-F238E27FC236}">
                    <a16:creationId xmlns:a16="http://schemas.microsoft.com/office/drawing/2014/main" id="{3C648A65-E0A1-4E85-BE18-656CD09CC5F8}"/>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1" name="Freeform 24">
                <a:extLst>
                  <a:ext uri="{FF2B5EF4-FFF2-40B4-BE49-F238E27FC236}">
                    <a16:creationId xmlns:a16="http://schemas.microsoft.com/office/drawing/2014/main" id="{E001AAF4-CEA4-472B-9965-5189FDED8684}"/>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52" name="Freeform 25">
                <a:extLst>
                  <a:ext uri="{FF2B5EF4-FFF2-40B4-BE49-F238E27FC236}">
                    <a16:creationId xmlns:a16="http://schemas.microsoft.com/office/drawing/2014/main" id="{173089DD-7F90-46D6-970B-D0488D7AF16D}"/>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39" name="Group 38">
              <a:extLst>
                <a:ext uri="{FF2B5EF4-FFF2-40B4-BE49-F238E27FC236}">
                  <a16:creationId xmlns:a16="http://schemas.microsoft.com/office/drawing/2014/main" id="{6A94E0F4-51F2-4B0E-817A-3B4CC6F22DDB}"/>
                </a:ext>
              </a:extLst>
            </p:cNvPr>
            <p:cNvGrpSpPr/>
            <p:nvPr/>
          </p:nvGrpSpPr>
          <p:grpSpPr bwMode="black">
            <a:xfrm>
              <a:off x="7067699" y="3112314"/>
              <a:ext cx="619310" cy="199008"/>
              <a:chOff x="3467068" y="4450074"/>
              <a:chExt cx="621665" cy="206687"/>
            </a:xfrm>
            <a:grpFill/>
            <a:effectLst/>
          </p:grpSpPr>
          <p:sp>
            <p:nvSpPr>
              <p:cNvPr id="43" name="Freeform 23">
                <a:extLst>
                  <a:ext uri="{FF2B5EF4-FFF2-40B4-BE49-F238E27FC236}">
                    <a16:creationId xmlns:a16="http://schemas.microsoft.com/office/drawing/2014/main" id="{6EFFF975-4CEF-4565-8F93-B87B444BA7D7}"/>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4" name="Freeform 24">
                <a:extLst>
                  <a:ext uri="{FF2B5EF4-FFF2-40B4-BE49-F238E27FC236}">
                    <a16:creationId xmlns:a16="http://schemas.microsoft.com/office/drawing/2014/main" id="{A5416EC9-9686-4A06-A84C-3B67DF06DDCC}"/>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5" name="Freeform 25">
                <a:extLst>
                  <a:ext uri="{FF2B5EF4-FFF2-40B4-BE49-F238E27FC236}">
                    <a16:creationId xmlns:a16="http://schemas.microsoft.com/office/drawing/2014/main" id="{7CA78348-F645-492C-974A-37E9E2B460CC}"/>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6" name="Freeform 26">
                <a:extLst>
                  <a:ext uri="{FF2B5EF4-FFF2-40B4-BE49-F238E27FC236}">
                    <a16:creationId xmlns:a16="http://schemas.microsoft.com/office/drawing/2014/main" id="{59B30238-C753-4F6E-A052-91475BC6BBCB}"/>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7" name="Freeform 27">
                <a:extLst>
                  <a:ext uri="{FF2B5EF4-FFF2-40B4-BE49-F238E27FC236}">
                    <a16:creationId xmlns:a16="http://schemas.microsoft.com/office/drawing/2014/main" id="{8F5319E7-979F-46D5-B30E-C83F6DFE6F89}"/>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8" name="Freeform 28">
                <a:extLst>
                  <a:ext uri="{FF2B5EF4-FFF2-40B4-BE49-F238E27FC236}">
                    <a16:creationId xmlns:a16="http://schemas.microsoft.com/office/drawing/2014/main" id="{0BEDEF1B-F8E6-4BA5-AEC7-C270F07FCAEC}"/>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nvGrpSpPr>
            <p:cNvPr id="40" name="Group 39">
              <a:extLst>
                <a:ext uri="{FF2B5EF4-FFF2-40B4-BE49-F238E27FC236}">
                  <a16:creationId xmlns:a16="http://schemas.microsoft.com/office/drawing/2014/main" id="{FB5A078E-D4FB-4E1B-930F-571458C26EB6}"/>
                </a:ext>
              </a:extLst>
            </p:cNvPr>
            <p:cNvGrpSpPr/>
            <p:nvPr/>
          </p:nvGrpSpPr>
          <p:grpSpPr bwMode="black">
            <a:xfrm>
              <a:off x="9219226" y="3072921"/>
              <a:ext cx="610574" cy="277794"/>
              <a:chOff x="8669045" y="5484723"/>
              <a:chExt cx="612897" cy="288514"/>
            </a:xfrm>
            <a:grpFill/>
            <a:effectLst/>
          </p:grpSpPr>
          <p:sp>
            <p:nvSpPr>
              <p:cNvPr id="41" name="Freeform 16">
                <a:extLst>
                  <a:ext uri="{FF2B5EF4-FFF2-40B4-BE49-F238E27FC236}">
                    <a16:creationId xmlns:a16="http://schemas.microsoft.com/office/drawing/2014/main" id="{1605E523-97AE-437A-9DF4-95516E5664A6}"/>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sp>
            <p:nvSpPr>
              <p:cNvPr id="42" name="Freeform 17">
                <a:extLst>
                  <a:ext uri="{FF2B5EF4-FFF2-40B4-BE49-F238E27FC236}">
                    <a16:creationId xmlns:a16="http://schemas.microsoft.com/office/drawing/2014/main" id="{6D82221E-F4AD-4A4C-AF41-507F0D91EBFC}"/>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7838" tIns="43919" rIns="87838" bIns="43919" numCol="1" anchor="t" anchorCtr="0" compatLnSpc="1">
                <a:prstTxWarp prst="textNoShape">
                  <a:avLst/>
                </a:prstTxWarp>
              </a:bodyPr>
              <a:lstStyle/>
              <a:p>
                <a:pPr defTabSz="548714">
                  <a:defRPr/>
                </a:pPr>
                <a:endParaRPr lang="en-US" sz="1152" kern="0">
                  <a:gradFill>
                    <a:gsLst>
                      <a:gs pos="0">
                        <a:srgbClr val="FFFFFF"/>
                      </a:gs>
                      <a:gs pos="50000">
                        <a:srgbClr val="F0D77C"/>
                      </a:gs>
                      <a:gs pos="100000">
                        <a:srgbClr val="E3A535"/>
                      </a:gs>
                    </a:gsLst>
                    <a:lin ang="10800000" scaled="1"/>
                  </a:gradFill>
                  <a:latin typeface="Segoe UI"/>
                </a:endParaRPr>
              </a:p>
            </p:txBody>
          </p:sp>
        </p:grpSp>
      </p:grpSp>
    </p:spTree>
    <p:extLst>
      <p:ext uri="{BB962C8B-B14F-4D97-AF65-F5344CB8AC3E}">
        <p14:creationId xmlns:p14="http://schemas.microsoft.com/office/powerpoint/2010/main" val="167019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8575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584363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77304987"/>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5280762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89265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9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6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904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254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66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368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9312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16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461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2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8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16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94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93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2888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99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736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6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4011218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0849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89588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15594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424390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893194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7289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1478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922102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176175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114753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848032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7833353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1497077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6109774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8080187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30512141"/>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spTree>
    <p:extLst>
      <p:ext uri="{BB962C8B-B14F-4D97-AF65-F5344CB8AC3E}">
        <p14:creationId xmlns:p14="http://schemas.microsoft.com/office/powerpoint/2010/main" val="3326868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7974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11658170"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0757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685067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2962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7883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8498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10/24/2019</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861167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56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67002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2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93306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27651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113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86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919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6640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39165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78546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6936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7.xml"/><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theme" Target="../theme/theme10.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32" Type="http://schemas.openxmlformats.org/officeDocument/2006/relationships/image" Target="../media/image33.png"/><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31" Type="http://schemas.openxmlformats.org/officeDocument/2006/relationships/theme" Target="../theme/theme11.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slideLayout" Target="../slideLayouts/slideLayout26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image" Target="../media/image1.emf"/><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theme" Target="../theme/theme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10" Type="http://schemas.openxmlformats.org/officeDocument/2006/relationships/theme" Target="../theme/theme6.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image" Target="../media/image23.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image" Target="../media/image23.emf"/><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theme" Target="../theme/theme8.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9.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0" r:id="rId18"/>
    <p:sldLayoutId id="2147484524" r:id="rId19"/>
    <p:sldLayoutId id="2147484525" r:id="rId20"/>
    <p:sldLayoutId id="2147484579" r:id="rId21"/>
    <p:sldLayoutId id="2147484613" r:id="rId22"/>
    <p:sldLayoutId id="2147484627"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9410594"/>
      </p:ext>
    </p:extLst>
  </p:cSld>
  <p:clrMap bg1="lt1" tx1="dk1" bg2="lt2" tx2="dk2" accent1="accent1" accent2="accent2" accent3="accent3" accent4="accent4" accent5="accent5" accent6="accent6" hlink="hlink" folHlink="folHlink"/>
  <p:sldLayoutIdLst>
    <p:sldLayoutId id="2147484711" r:id="rId1"/>
    <p:sldLayoutId id="2147484712" r:id="rId2"/>
    <p:sldLayoutId id="2147484713" r:id="rId3"/>
    <p:sldLayoutId id="2147484714" r:id="rId4"/>
    <p:sldLayoutId id="2147484715" r:id="rId5"/>
    <p:sldLayoutId id="2147484716" r:id="rId6"/>
    <p:sldLayoutId id="2147484717" r:id="rId7"/>
    <p:sldLayoutId id="2147484718" r:id="rId8"/>
    <p:sldLayoutId id="2147484719" r:id="rId9"/>
    <p:sldLayoutId id="2147484720" r:id="rId10"/>
    <p:sldLayoutId id="2147484721" r:id="rId11"/>
    <p:sldLayoutId id="2147484722" r:id="rId12"/>
    <p:sldLayoutId id="2147484723" r:id="rId13"/>
    <p:sldLayoutId id="2147484724" r:id="rId14"/>
    <p:sldLayoutId id="2147484725" r:id="rId15"/>
    <p:sldLayoutId id="2147484726" r:id="rId16"/>
    <p:sldLayoutId id="2147484727" r:id="rId17"/>
    <p:sldLayoutId id="2147484728" r:id="rId18"/>
    <p:sldLayoutId id="2147484729" r:id="rId19"/>
    <p:sldLayoutId id="2147484730" r:id="rId20"/>
    <p:sldLayoutId id="2147484731" r:id="rId21"/>
    <p:sldLayoutId id="2147484732" r:id="rId22"/>
    <p:sldLayoutId id="2147484733" r:id="rId23"/>
    <p:sldLayoutId id="2147484734" r:id="rId24"/>
    <p:sldLayoutId id="2147484735"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621908" y="2898552"/>
            <a:ext cx="6979503" cy="1188133"/>
          </a:xfrm>
          <a:prstGeom prst="rect">
            <a:avLst/>
          </a:prstGeom>
        </p:spPr>
      </p:pic>
    </p:spTree>
    <p:extLst>
      <p:ext uri="{BB962C8B-B14F-4D97-AF65-F5344CB8AC3E}">
        <p14:creationId xmlns:p14="http://schemas.microsoft.com/office/powerpoint/2010/main" val="904816902"/>
      </p:ext>
    </p:extLst>
  </p:cSld>
  <p:clrMap bg1="lt1" tx1="dk1" bg2="lt2" tx2="dk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 id="2147484762" r:id="rId26"/>
    <p:sldLayoutId id="2147484763" r:id="rId27"/>
    <p:sldLayoutId id="2147484764" r:id="rId28"/>
    <p:sldLayoutId id="2147484765" r:id="rId29"/>
    <p:sldLayoutId id="2147484766" r:id="rId30"/>
  </p:sldLayoutIdLst>
  <p:transition>
    <p:fade/>
  </p:transition>
  <p:hf sldNum="0" hd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chemeClr val="tx1"/>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44163648"/>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646148488"/>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4" r:id="rId23"/>
    <p:sldLayoutId id="2147484575" r:id="rId24"/>
    <p:sldLayoutId id="2147484576" r:id="rId25"/>
    <p:sldLayoutId id="2147484577" r:id="rId26"/>
    <p:sldLayoutId id="2147484578" r:id="rId27"/>
    <p:sldLayoutId id="2147484626"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68439031"/>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 id="2147484593" r:id="rId12"/>
    <p:sldLayoutId id="2147484594" r:id="rId13"/>
    <p:sldLayoutId id="2147484595" r:id="rId14"/>
    <p:sldLayoutId id="2147484596" r:id="rId15"/>
    <p:sldLayoutId id="2147484597" r:id="rId16"/>
    <p:sldLayoutId id="2147484598" r:id="rId17"/>
    <p:sldLayoutId id="2147484599" r:id="rId18"/>
    <p:sldLayoutId id="2147484600" r:id="rId19"/>
    <p:sldLayoutId id="2147484601" r:id="rId20"/>
    <p:sldLayoutId id="2147484602" r:id="rId21"/>
    <p:sldLayoutId id="2147484603" r:id="rId22"/>
    <p:sldLayoutId id="2147484604" r:id="rId23"/>
    <p:sldLayoutId id="2147484605" r:id="rId24"/>
    <p:sldLayoutId id="2147484606" r:id="rId25"/>
    <p:sldLayoutId id="2147484607" r:id="rId26"/>
    <p:sldLayoutId id="2147484608" r:id="rId27"/>
    <p:sldLayoutId id="2147484609" r:id="rId28"/>
    <p:sldLayoutId id="2147484610" r:id="rId29"/>
    <p:sldLayoutId id="2147484611" r:id="rId30"/>
    <p:sldLayoutId id="214748461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824" y="1632056"/>
            <a:ext cx="11192828" cy="466301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512ED7FD-B62D-45E0-9FE6-5369AB61B87C}" type="slidenum">
              <a:rPr lang="en-US" smtClean="0"/>
              <a:t>‹#›</a:t>
            </a:fld>
            <a:endParaRPr lang="en-US"/>
          </a:p>
        </p:txBody>
      </p:sp>
      <p:sp>
        <p:nvSpPr>
          <p:cNvPr id="8" name="Title Placeholder 1"/>
          <p:cNvSpPr>
            <a:spLocks noGrp="1"/>
          </p:cNvSpPr>
          <p:nvPr>
            <p:ph type="title"/>
          </p:nvPr>
        </p:nvSpPr>
        <p:spPr>
          <a:xfrm>
            <a:off x="272048" y="118575"/>
            <a:ext cx="11892379" cy="932603"/>
          </a:xfrm>
          <a:prstGeom prst="rect">
            <a:avLst/>
          </a:prstGeom>
        </p:spPr>
        <p:txBody>
          <a:bodyPr vert="horz" lIns="137160" tIns="109728" rIns="137160" bIns="109728" rtlCol="0" anchor="ctr" anchorCtr="0">
            <a:noAutofit/>
          </a:bodyPr>
          <a:lstStyle/>
          <a:p>
            <a:r>
              <a:rPr lang="en-US"/>
              <a:t>Click to edit Master title style</a:t>
            </a:r>
          </a:p>
        </p:txBody>
      </p:sp>
    </p:spTree>
    <p:extLst>
      <p:ext uri="{BB962C8B-B14F-4D97-AF65-F5344CB8AC3E}">
        <p14:creationId xmlns:p14="http://schemas.microsoft.com/office/powerpoint/2010/main" val="351498843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Lst>
  <p:transition>
    <p:fade/>
  </p:transition>
  <p:txStyles>
    <p:titleStyle>
      <a:lvl1pPr algn="l" defTabSz="1243463" rtl="0" eaLnBrk="1" latinLnBrk="0" hangingPunct="1">
        <a:spcBef>
          <a:spcPct val="0"/>
        </a:spcBef>
        <a:buNone/>
        <a:defRPr lang="en-US" sz="5440" b="1" kern="1200" dirty="0">
          <a:solidFill>
            <a:schemeClr val="tx2"/>
          </a:solidFill>
          <a:latin typeface="+mj-lt"/>
          <a:ea typeface="+mj-ea"/>
          <a:cs typeface="+mj-cs"/>
        </a:defRPr>
      </a:lvl1pPr>
    </p:titleStyle>
    <p:bodyStyle>
      <a:lvl1pPr marL="466299" indent="-466299" algn="l" defTabSz="1243463" rtl="0" eaLnBrk="1" latinLnBrk="0" hangingPunct="1">
        <a:spcBef>
          <a:spcPct val="20000"/>
        </a:spcBef>
        <a:buFont typeface="Arial" pitchFamily="34" charset="0"/>
        <a:buChar char="•"/>
        <a:defRPr sz="3264" kern="1200">
          <a:solidFill>
            <a:schemeClr val="tx1">
              <a:lumMod val="75000"/>
              <a:lumOff val="25000"/>
            </a:schemeClr>
          </a:solidFill>
          <a:latin typeface="+mj-lt"/>
          <a:ea typeface="+mn-ea"/>
          <a:cs typeface="+mn-cs"/>
        </a:defRPr>
      </a:lvl1pPr>
      <a:lvl2pPr marL="1010312" indent="-388582" algn="l" defTabSz="1243463" rtl="0" eaLnBrk="1" latinLnBrk="0" hangingPunct="1">
        <a:spcBef>
          <a:spcPct val="20000"/>
        </a:spcBef>
        <a:buFont typeface="Arial" pitchFamily="34" charset="0"/>
        <a:buChar char="–"/>
        <a:defRPr sz="2720" kern="1200">
          <a:solidFill>
            <a:schemeClr val="tx1">
              <a:lumMod val="75000"/>
              <a:lumOff val="25000"/>
            </a:schemeClr>
          </a:solidFill>
          <a:latin typeface="+mj-lt"/>
          <a:ea typeface="+mn-ea"/>
          <a:cs typeface="+mn-cs"/>
        </a:defRPr>
      </a:lvl2pPr>
      <a:lvl3pPr marL="1554328" indent="-310865" algn="l" defTabSz="1243463" rtl="0" eaLnBrk="1" latinLnBrk="0" hangingPunct="1">
        <a:spcBef>
          <a:spcPct val="20000"/>
        </a:spcBef>
        <a:buFont typeface="Arial" pitchFamily="34" charset="0"/>
        <a:buChar char="•"/>
        <a:defRPr sz="2448" kern="1200">
          <a:solidFill>
            <a:schemeClr val="tx1">
              <a:lumMod val="75000"/>
              <a:lumOff val="25000"/>
            </a:schemeClr>
          </a:solidFill>
          <a:latin typeface="+mj-lt"/>
          <a:ea typeface="+mn-ea"/>
          <a:cs typeface="+mn-cs"/>
        </a:defRPr>
      </a:lvl3pPr>
      <a:lvl4pPr marL="217605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4pPr>
      <a:lvl5pPr marL="279778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5pPr>
      <a:lvl6pPr marL="3419519"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250"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82"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711"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63" rtl="0" eaLnBrk="1" latinLnBrk="0" hangingPunct="1">
        <a:defRPr sz="2448" kern="1200">
          <a:solidFill>
            <a:schemeClr val="tx1"/>
          </a:solidFill>
          <a:latin typeface="+mn-lt"/>
          <a:ea typeface="+mn-ea"/>
          <a:cs typeface="+mn-cs"/>
        </a:defRPr>
      </a:lvl1pPr>
      <a:lvl2pPr marL="621731" algn="l" defTabSz="1243463" rtl="0" eaLnBrk="1" latinLnBrk="0" hangingPunct="1">
        <a:defRPr sz="2448" kern="1200">
          <a:solidFill>
            <a:schemeClr val="tx1"/>
          </a:solidFill>
          <a:latin typeface="+mn-lt"/>
          <a:ea typeface="+mn-ea"/>
          <a:cs typeface="+mn-cs"/>
        </a:defRPr>
      </a:lvl2pPr>
      <a:lvl3pPr marL="1243463" algn="l" defTabSz="1243463" rtl="0" eaLnBrk="1" latinLnBrk="0" hangingPunct="1">
        <a:defRPr sz="2448" kern="1200">
          <a:solidFill>
            <a:schemeClr val="tx1"/>
          </a:solidFill>
          <a:latin typeface="+mn-lt"/>
          <a:ea typeface="+mn-ea"/>
          <a:cs typeface="+mn-cs"/>
        </a:defRPr>
      </a:lvl3pPr>
      <a:lvl4pPr marL="1865193" algn="l" defTabSz="1243463" rtl="0" eaLnBrk="1" latinLnBrk="0" hangingPunct="1">
        <a:defRPr sz="2448" kern="1200">
          <a:solidFill>
            <a:schemeClr val="tx1"/>
          </a:solidFill>
          <a:latin typeface="+mn-lt"/>
          <a:ea typeface="+mn-ea"/>
          <a:cs typeface="+mn-cs"/>
        </a:defRPr>
      </a:lvl4pPr>
      <a:lvl5pPr marL="2486923" algn="l" defTabSz="1243463" rtl="0" eaLnBrk="1" latinLnBrk="0" hangingPunct="1">
        <a:defRPr sz="2448" kern="1200">
          <a:solidFill>
            <a:schemeClr val="tx1"/>
          </a:solidFill>
          <a:latin typeface="+mn-lt"/>
          <a:ea typeface="+mn-ea"/>
          <a:cs typeface="+mn-cs"/>
        </a:defRPr>
      </a:lvl5pPr>
      <a:lvl6pPr marL="3108654" algn="l" defTabSz="1243463" rtl="0" eaLnBrk="1" latinLnBrk="0" hangingPunct="1">
        <a:defRPr sz="2448" kern="1200">
          <a:solidFill>
            <a:schemeClr val="tx1"/>
          </a:solidFill>
          <a:latin typeface="+mn-lt"/>
          <a:ea typeface="+mn-ea"/>
          <a:cs typeface="+mn-cs"/>
        </a:defRPr>
      </a:lvl6pPr>
      <a:lvl7pPr marL="3730385" algn="l" defTabSz="1243463" rtl="0" eaLnBrk="1" latinLnBrk="0" hangingPunct="1">
        <a:defRPr sz="2448" kern="1200">
          <a:solidFill>
            <a:schemeClr val="tx1"/>
          </a:solidFill>
          <a:latin typeface="+mn-lt"/>
          <a:ea typeface="+mn-ea"/>
          <a:cs typeface="+mn-cs"/>
        </a:defRPr>
      </a:lvl7pPr>
      <a:lvl8pPr marL="4352115" algn="l" defTabSz="1243463" rtl="0" eaLnBrk="1" latinLnBrk="0" hangingPunct="1">
        <a:defRPr sz="2448" kern="1200">
          <a:solidFill>
            <a:schemeClr val="tx1"/>
          </a:solidFill>
          <a:latin typeface="+mn-lt"/>
          <a:ea typeface="+mn-ea"/>
          <a:cs typeface="+mn-cs"/>
        </a:defRPr>
      </a:lvl8pPr>
      <a:lvl9pPr marL="4973846" algn="l" defTabSz="1243463" rtl="0" eaLnBrk="1" latinLnBrk="0" hangingPunct="1">
        <a:defRPr sz="244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8278212"/>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 id="2147484653" r:id="rId25"/>
    <p:sldLayoutId id="2147484654" r:id="rId26"/>
    <p:sldLayoutId id="21474846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6"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9094800"/>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Lst>
  <p:transition>
    <p:fade/>
  </p:transition>
  <p:hf sldNum="0" hdr="0" ftr="0" dt="0"/>
  <p:txStyles>
    <p:titleStyle>
      <a:lvl1pPr algn="l" defTabSz="951018" rtl="0" eaLnBrk="1" latinLnBrk="0" hangingPunct="1">
        <a:lnSpc>
          <a:spcPct val="100000"/>
        </a:lnSpc>
        <a:spcBef>
          <a:spcPct val="0"/>
        </a:spcBef>
        <a:buNone/>
        <a:defRPr lang="en-US" sz="3671"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7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5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9" kern="1200" spc="0" baseline="0">
          <a:gradFill>
            <a:gsLst>
              <a:gs pos="1250">
                <a:schemeClr val="tx1"/>
              </a:gs>
              <a:gs pos="100000">
                <a:schemeClr val="tx1"/>
              </a:gs>
            </a:gsLst>
            <a:lin ang="5400000" scaled="0"/>
          </a:gradFill>
          <a:latin typeface="+mn-lt"/>
          <a:ea typeface="+mn-ea"/>
          <a:cs typeface="+mn-cs"/>
        </a:defRPr>
      </a:lvl2pPr>
      <a:lvl3pPr marL="670103" marR="0" indent="-203944"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0" marR="0" indent="-184521"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1" marR="0" indent="-171573"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29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90810"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56631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04182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51018" rtl="0" eaLnBrk="1" latinLnBrk="0" hangingPunct="1">
        <a:defRPr sz="1835" kern="1200">
          <a:solidFill>
            <a:schemeClr val="tx1"/>
          </a:solidFill>
          <a:latin typeface="+mn-lt"/>
          <a:ea typeface="+mn-ea"/>
          <a:cs typeface="+mn-cs"/>
        </a:defRPr>
      </a:lvl1pPr>
      <a:lvl2pPr marL="475509" algn="l" defTabSz="951018" rtl="0" eaLnBrk="1" latinLnBrk="0" hangingPunct="1">
        <a:defRPr sz="1835" kern="1200">
          <a:solidFill>
            <a:schemeClr val="tx1"/>
          </a:solidFill>
          <a:latin typeface="+mn-lt"/>
          <a:ea typeface="+mn-ea"/>
          <a:cs typeface="+mn-cs"/>
        </a:defRPr>
      </a:lvl2pPr>
      <a:lvl3pPr marL="951018" algn="l" defTabSz="951018" rtl="0" eaLnBrk="1" latinLnBrk="0" hangingPunct="1">
        <a:defRPr sz="1835" kern="1200">
          <a:solidFill>
            <a:schemeClr val="tx1"/>
          </a:solidFill>
          <a:latin typeface="+mn-lt"/>
          <a:ea typeface="+mn-ea"/>
          <a:cs typeface="+mn-cs"/>
        </a:defRPr>
      </a:lvl3pPr>
      <a:lvl4pPr marL="1426527" algn="l" defTabSz="951018" rtl="0" eaLnBrk="1" latinLnBrk="0" hangingPunct="1">
        <a:defRPr sz="1835" kern="1200">
          <a:solidFill>
            <a:schemeClr val="tx1"/>
          </a:solidFill>
          <a:latin typeface="+mn-lt"/>
          <a:ea typeface="+mn-ea"/>
          <a:cs typeface="+mn-cs"/>
        </a:defRPr>
      </a:lvl4pPr>
      <a:lvl5pPr marL="1902036" algn="l" defTabSz="951018" rtl="0" eaLnBrk="1" latinLnBrk="0" hangingPunct="1">
        <a:defRPr sz="1835" kern="1200">
          <a:solidFill>
            <a:schemeClr val="tx1"/>
          </a:solidFill>
          <a:latin typeface="+mn-lt"/>
          <a:ea typeface="+mn-ea"/>
          <a:cs typeface="+mn-cs"/>
        </a:defRPr>
      </a:lvl5pPr>
      <a:lvl6pPr marL="2377546" algn="l" defTabSz="951018" rtl="0" eaLnBrk="1" latinLnBrk="0" hangingPunct="1">
        <a:defRPr sz="1835" kern="1200">
          <a:solidFill>
            <a:schemeClr val="tx1"/>
          </a:solidFill>
          <a:latin typeface="+mn-lt"/>
          <a:ea typeface="+mn-ea"/>
          <a:cs typeface="+mn-cs"/>
        </a:defRPr>
      </a:lvl6pPr>
      <a:lvl7pPr marL="2853055" algn="l" defTabSz="951018" rtl="0" eaLnBrk="1" latinLnBrk="0" hangingPunct="1">
        <a:defRPr sz="1835" kern="1200">
          <a:solidFill>
            <a:schemeClr val="tx1"/>
          </a:solidFill>
          <a:latin typeface="+mn-lt"/>
          <a:ea typeface="+mn-ea"/>
          <a:cs typeface="+mn-cs"/>
        </a:defRPr>
      </a:lvl7pPr>
      <a:lvl8pPr marL="3328564" algn="l" defTabSz="951018" rtl="0" eaLnBrk="1" latinLnBrk="0" hangingPunct="1">
        <a:defRPr sz="1835" kern="1200">
          <a:solidFill>
            <a:schemeClr val="tx1"/>
          </a:solidFill>
          <a:latin typeface="+mn-lt"/>
          <a:ea typeface="+mn-ea"/>
          <a:cs typeface="+mn-cs"/>
        </a:defRPr>
      </a:lvl8pPr>
      <a:lvl9pPr marL="3804074" algn="l" defTabSz="951018"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6746060"/>
      </p:ext>
    </p:extLst>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 id="2147484693" r:id="rId12"/>
    <p:sldLayoutId id="2147484694" r:id="rId13"/>
    <p:sldLayoutId id="2147484695" r:id="rId14"/>
    <p:sldLayoutId id="2147484696" r:id="rId15"/>
    <p:sldLayoutId id="2147484697" r:id="rId16"/>
    <p:sldLayoutId id="2147484698" r:id="rId17"/>
    <p:sldLayoutId id="2147484699" r:id="rId18"/>
    <p:sldLayoutId id="2147484700" r:id="rId19"/>
    <p:sldLayoutId id="2147484701" r:id="rId20"/>
    <p:sldLayoutId id="2147484702" r:id="rId21"/>
    <p:sldLayoutId id="2147484703" r:id="rId22"/>
    <p:sldLayoutId id="2147484704" r:id="rId23"/>
    <p:sldLayoutId id="2147484705" r:id="rId24"/>
    <p:sldLayoutId id="2147484706" r:id="rId25"/>
    <p:sldLayoutId id="2147484707" r:id="rId26"/>
    <p:sldLayoutId id="2147484708" r:id="rId27"/>
    <p:sldLayoutId id="214748470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47.emf"/></Relationships>
</file>

<file path=ppt/slides/_rels/slide1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8.xml"/></Relationships>
</file>

<file path=ppt/slides/_rels/slide12.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18.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20.emf"/><Relationship Id="rId4" Type="http://schemas.openxmlformats.org/officeDocument/2006/relationships/image" Target="../media/image119.png"/></Relationships>
</file>

<file path=ppt/slides/_rels/slide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jp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131.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jpg"/><Relationship Id="rId4" Type="http://schemas.openxmlformats.org/officeDocument/2006/relationships/image" Target="../media/image49.png"/><Relationship Id="rId9" Type="http://schemas.openxmlformats.org/officeDocument/2006/relationships/image" Target="../media/image54.png"/></Relationships>
</file>

<file path=ppt/slides/_rels/slide20.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24.png"/></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33.png"/><Relationship Id="rId4" Type="http://schemas.openxmlformats.org/officeDocument/2006/relationships/image" Target="../media/image132.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4.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33.xml"/><Relationship Id="rId4" Type="http://schemas.openxmlformats.org/officeDocument/2006/relationships/image" Target="../media/image61.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5.png"/><Relationship Id="rId4"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36.png"/><Relationship Id="rId4"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1.xml"/></Relationships>
</file>

<file path=ppt/slides/_rels/slide4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42.png"/></Relationships>
</file>

<file path=ppt/slides/_rels/slide4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7.xml"/></Relationships>
</file>

<file path=ppt/slides/_rels/slide4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7.xml"/></Relationships>
</file>

<file path=ppt/slides/_rels/slide4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7.xml"/></Relationships>
</file>

<file path=ppt/slides/_rels/slide4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09.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5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7.xml"/></Relationships>
</file>

<file path=ppt/slides/_rels/slide5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3" Type="http://schemas.openxmlformats.org/officeDocument/2006/relationships/image" Target="../media/image76.png"/><Relationship Id="rId18" Type="http://schemas.openxmlformats.org/officeDocument/2006/relationships/image" Target="../media/image81.png"/><Relationship Id="rId26" Type="http://schemas.openxmlformats.org/officeDocument/2006/relationships/image" Target="../media/image89.png"/><Relationship Id="rId39" Type="http://schemas.openxmlformats.org/officeDocument/2006/relationships/image" Target="../media/image102.svg"/><Relationship Id="rId21" Type="http://schemas.openxmlformats.org/officeDocument/2006/relationships/image" Target="../media/image84.png"/><Relationship Id="rId34" Type="http://schemas.openxmlformats.org/officeDocument/2006/relationships/image" Target="../media/image97.png"/><Relationship Id="rId42" Type="http://schemas.openxmlformats.org/officeDocument/2006/relationships/image" Target="../media/image104.png"/><Relationship Id="rId7" Type="http://schemas.openxmlformats.org/officeDocument/2006/relationships/image" Target="../media/image71.png"/><Relationship Id="rId2" Type="http://schemas.openxmlformats.org/officeDocument/2006/relationships/notesSlide" Target="../notesSlides/notesSlide5.xml"/><Relationship Id="rId16" Type="http://schemas.openxmlformats.org/officeDocument/2006/relationships/image" Target="../media/image79.jpg"/><Relationship Id="rId20" Type="http://schemas.openxmlformats.org/officeDocument/2006/relationships/image" Target="../media/image83.png"/><Relationship Id="rId29" Type="http://schemas.openxmlformats.org/officeDocument/2006/relationships/image" Target="../media/image92.jpg"/><Relationship Id="rId41" Type="http://schemas.microsoft.com/office/2007/relationships/hdphoto" Target="../media/hdphoto3.wdp"/><Relationship Id="rId1" Type="http://schemas.openxmlformats.org/officeDocument/2006/relationships/slideLayout" Target="../slideLayouts/slideLayout90.xml"/><Relationship Id="rId6" Type="http://schemas.openxmlformats.org/officeDocument/2006/relationships/image" Target="../media/image70.png"/><Relationship Id="rId11" Type="http://schemas.openxmlformats.org/officeDocument/2006/relationships/image" Target="../media/image74.png"/><Relationship Id="rId24" Type="http://schemas.openxmlformats.org/officeDocument/2006/relationships/image" Target="../media/image87.jpg"/><Relationship Id="rId32" Type="http://schemas.openxmlformats.org/officeDocument/2006/relationships/image" Target="../media/image95.png"/><Relationship Id="rId37" Type="http://schemas.openxmlformats.org/officeDocument/2006/relationships/image" Target="../media/image100.png"/><Relationship Id="rId40" Type="http://schemas.openxmlformats.org/officeDocument/2006/relationships/image" Target="../media/image103.png"/><Relationship Id="rId5" Type="http://schemas.openxmlformats.org/officeDocument/2006/relationships/image" Target="../media/image69.png"/><Relationship Id="rId15" Type="http://schemas.openxmlformats.org/officeDocument/2006/relationships/image" Target="../media/image78.jpg"/><Relationship Id="rId23" Type="http://schemas.openxmlformats.org/officeDocument/2006/relationships/image" Target="../media/image86.jpg"/><Relationship Id="rId28" Type="http://schemas.openxmlformats.org/officeDocument/2006/relationships/image" Target="../media/image91.jpg"/><Relationship Id="rId36" Type="http://schemas.openxmlformats.org/officeDocument/2006/relationships/image" Target="../media/image99.png"/><Relationship Id="rId10" Type="http://schemas.openxmlformats.org/officeDocument/2006/relationships/image" Target="../media/image73.png"/><Relationship Id="rId19" Type="http://schemas.openxmlformats.org/officeDocument/2006/relationships/image" Target="../media/image82.png"/><Relationship Id="rId31" Type="http://schemas.openxmlformats.org/officeDocument/2006/relationships/image" Target="../media/image94.png"/><Relationship Id="rId4" Type="http://schemas.openxmlformats.org/officeDocument/2006/relationships/image" Target="../media/image68.png"/><Relationship Id="rId9" Type="http://schemas.openxmlformats.org/officeDocument/2006/relationships/image" Target="../media/image72.pn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8.png"/><Relationship Id="rId43" Type="http://schemas.openxmlformats.org/officeDocument/2006/relationships/image" Target="../media/image105.jpg"/><Relationship Id="rId8" Type="http://schemas.microsoft.com/office/2007/relationships/hdphoto" Target="../media/hdphoto2.wdp"/><Relationship Id="rId3" Type="http://schemas.openxmlformats.org/officeDocument/2006/relationships/image" Target="../media/image67.png"/><Relationship Id="rId12" Type="http://schemas.openxmlformats.org/officeDocument/2006/relationships/image" Target="../media/image75.jpg"/><Relationship Id="rId17" Type="http://schemas.openxmlformats.org/officeDocument/2006/relationships/image" Target="../media/image80.png"/><Relationship Id="rId25" Type="http://schemas.openxmlformats.org/officeDocument/2006/relationships/image" Target="../media/image88.png"/><Relationship Id="rId33" Type="http://schemas.openxmlformats.org/officeDocument/2006/relationships/image" Target="../media/image96.png"/><Relationship Id="rId38" Type="http://schemas.openxmlformats.org/officeDocument/2006/relationships/image" Target="../media/image101.png"/></Relationships>
</file>

<file path=ppt/slides/_rels/slide6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51.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azure/devops/release-notes/index"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3.xml"/><Relationship Id="rId1" Type="http://schemas.openxmlformats.org/officeDocument/2006/relationships/slideLayout" Target="../slideLayouts/slideLayout196.xml"/><Relationship Id="rId6" Type="http://schemas.openxmlformats.org/officeDocument/2006/relationships/hyperlink" Target="https://www.linkedin.com/in/aaronkowall/" TargetMode="External"/><Relationship Id="rId5" Type="http://schemas.openxmlformats.org/officeDocument/2006/relationships/image" Target="../media/image157.png"/><Relationship Id="rId4" Type="http://schemas.openxmlformats.org/officeDocument/2006/relationships/image" Target="../media/image156.png"/></Relationships>
</file>

<file path=ppt/slides/_rels/slide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7979D2-D7C7-44F2-9F81-3EE5B3B888C5}"/>
              </a:ext>
            </a:extLst>
          </p:cNvPr>
          <p:cNvPicPr>
            <a:picLocks noChangeAspect="1"/>
          </p:cNvPicPr>
          <p:nvPr/>
        </p:nvPicPr>
        <p:blipFill rotWithShape="1">
          <a:blip r:embed="rId3"/>
          <a:srcRect b="15616"/>
          <a:stretch/>
        </p:blipFill>
        <p:spPr>
          <a:xfrm>
            <a:off x="-1" y="0"/>
            <a:ext cx="12436475" cy="6994526"/>
          </a:xfrm>
          <a:prstGeom prst="rect">
            <a:avLst/>
          </a:prstGeom>
        </p:spPr>
      </p:pic>
      <p:grpSp>
        <p:nvGrpSpPr>
          <p:cNvPr id="8" name="Group 7">
            <a:extLst>
              <a:ext uri="{FF2B5EF4-FFF2-40B4-BE49-F238E27FC236}">
                <a16:creationId xmlns:a16="http://schemas.microsoft.com/office/drawing/2014/main" id="{5DBF4F31-3EF9-4C44-BAED-DE56C5FF62E7}"/>
              </a:ext>
            </a:extLst>
          </p:cNvPr>
          <p:cNvGrpSpPr>
            <a:grpSpLocks noChangeAspect="1"/>
          </p:cNvGrpSpPr>
          <p:nvPr/>
        </p:nvGrpSpPr>
        <p:grpSpPr bwMode="black">
          <a:xfrm>
            <a:off x="468308" y="479425"/>
            <a:ext cx="1448129" cy="310896"/>
            <a:chOff x="457200" y="1643393"/>
            <a:chExt cx="4492753" cy="964540"/>
          </a:xfrm>
        </p:grpSpPr>
        <p:pic>
          <p:nvPicPr>
            <p:cNvPr id="9" name="Picture 8">
              <a:extLst>
                <a:ext uri="{FF2B5EF4-FFF2-40B4-BE49-F238E27FC236}">
                  <a16:creationId xmlns:a16="http://schemas.microsoft.com/office/drawing/2014/main" id="{39F0A674-933A-4FB7-AA20-F13718A972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D18EE0F1-8E03-4475-A59D-A9FD92622BE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Rectangle 10">
            <a:extLst>
              <a:ext uri="{FF2B5EF4-FFF2-40B4-BE49-F238E27FC236}">
                <a16:creationId xmlns:a16="http://schemas.microsoft.com/office/drawing/2014/main" id="{76DE6CF5-5263-493F-B5EE-2887E87030C3}"/>
              </a:ext>
            </a:extLst>
          </p:cNvPr>
          <p:cNvSpPr/>
          <p:nvPr/>
        </p:nvSpPr>
        <p:spPr bwMode="auto">
          <a:xfrm>
            <a:off x="274701" y="2125663"/>
            <a:ext cx="7315137" cy="3657600"/>
          </a:xfrm>
          <a:prstGeom prst="rect">
            <a:avLst/>
          </a:prstGeom>
          <a:solidFill>
            <a:schemeClr val="accent4">
              <a:lumMod val="50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82F0758A-F549-4A06-BA7A-13056C8B2939}"/>
              </a:ext>
            </a:extLst>
          </p:cNvPr>
          <p:cNvSpPr txBox="1">
            <a:spLocks/>
          </p:cNvSpPr>
          <p:nvPr/>
        </p:nvSpPr>
        <p:spPr>
          <a:xfrm>
            <a:off x="229445" y="2820183"/>
            <a:ext cx="7145429" cy="1828786"/>
          </a:xfrm>
          <a:prstGeom prst="rect">
            <a:avLst/>
          </a:prstGeom>
          <a:noFill/>
        </p:spPr>
        <p:txBody>
          <a:bodyPr lIns="146304" tIns="91440" rIns="146304" bIns="91440" anchor="t" anchorCtr="0"/>
          <a:lstStyle>
            <a:lvl1pPr algn="l" defTabSz="932563"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800" dirty="0">
                <a:solidFill>
                  <a:schemeClr val="bg1"/>
                </a:solidFill>
              </a:rPr>
              <a:t>Building a DevOps Culture</a:t>
            </a:r>
          </a:p>
          <a:p>
            <a:r>
              <a:rPr lang="en-US" sz="2000" i="1" dirty="0">
                <a:solidFill>
                  <a:schemeClr val="bg1"/>
                </a:solidFill>
              </a:rPr>
              <a:t>Microsoft’s journey to adopt an Agile mindset and DevOps culture.</a:t>
            </a:r>
          </a:p>
          <a:p>
            <a:pPr defTabSz="932472" fontAlgn="base">
              <a:lnSpc>
                <a:spcPct val="100000"/>
              </a:lnSpc>
              <a:spcAft>
                <a:spcPct val="0"/>
              </a:spcAft>
              <a:defRPr/>
            </a:pPr>
            <a:endParaRPr lang="en-US" sz="3600" spc="0" dirty="0">
              <a:gradFill>
                <a:gsLst>
                  <a:gs pos="70430">
                    <a:schemeClr val="bg1"/>
                  </a:gs>
                  <a:gs pos="31720">
                    <a:schemeClr val="bg1"/>
                  </a:gs>
                </a:gsLst>
                <a:lin ang="5400000" scaled="0"/>
              </a:gradFill>
              <a:cs typeface="Segoe UI Semilight" panose="020B0402040204020203" pitchFamily="34" charset="0"/>
            </a:endParaRPr>
          </a:p>
        </p:txBody>
      </p:sp>
      <p:sp>
        <p:nvSpPr>
          <p:cNvPr id="7" name="Text Placeholder 4">
            <a:extLst>
              <a:ext uri="{FF2B5EF4-FFF2-40B4-BE49-F238E27FC236}">
                <a16:creationId xmlns:a16="http://schemas.microsoft.com/office/drawing/2014/main" id="{282B25D3-085A-41EC-928C-757A43D3ADBE}"/>
              </a:ext>
            </a:extLst>
          </p:cNvPr>
          <p:cNvSpPr txBox="1">
            <a:spLocks/>
          </p:cNvSpPr>
          <p:nvPr/>
        </p:nvSpPr>
        <p:spPr>
          <a:xfrm>
            <a:off x="274701" y="4209195"/>
            <a:ext cx="5949118" cy="1134294"/>
          </a:xfrm>
          <a:prstGeom prst="rect">
            <a:avLst/>
          </a:prstGeo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r>
              <a:rPr lang="en-US" sz="2400" dirty="0">
                <a:gradFill>
                  <a:gsLst>
                    <a:gs pos="91000">
                      <a:schemeClr val="bg1"/>
                    </a:gs>
                    <a:gs pos="0">
                      <a:schemeClr val="bg1"/>
                    </a:gs>
                  </a:gsLst>
                  <a:lin ang="5400000" scaled="0"/>
                </a:gradFill>
              </a:rPr>
              <a:t>Mickey Gousset</a:t>
            </a:r>
          </a:p>
          <a:p>
            <a:pPr defTabSz="932742"/>
            <a:r>
              <a:rPr lang="en-US" sz="1600" dirty="0">
                <a:gradFill>
                  <a:gsLst>
                    <a:gs pos="91000">
                      <a:schemeClr val="bg1"/>
                    </a:gs>
                    <a:gs pos="0">
                      <a:schemeClr val="bg1"/>
                    </a:gs>
                  </a:gsLst>
                  <a:lin ang="5400000" scaled="0"/>
                </a:gradFill>
              </a:rPr>
              <a:t>DevOps Architect, DevOps CAT (Customer Advisory Team)</a:t>
            </a:r>
          </a:p>
          <a:p>
            <a:pPr defTabSz="932742"/>
            <a:r>
              <a:rPr lang="en-US" sz="1600" dirty="0">
                <a:gradFill>
                  <a:gsLst>
                    <a:gs pos="91000">
                      <a:schemeClr val="bg1"/>
                    </a:gs>
                    <a:gs pos="0">
                      <a:schemeClr val="bg1"/>
                    </a:gs>
                  </a:gsLst>
                  <a:lin ang="5400000" scaled="0"/>
                </a:gradFill>
              </a:rPr>
              <a:t>Mickey.Gousset@microsoft.com</a:t>
            </a:r>
          </a:p>
          <a:p>
            <a:pPr defTabSz="932742"/>
            <a:endParaRPr lang="en-US" sz="1200" dirty="0">
              <a:gradFill>
                <a:gsLst>
                  <a:gs pos="91000">
                    <a:schemeClr val="bg1"/>
                  </a:gs>
                  <a:gs pos="0">
                    <a:schemeClr val="bg1"/>
                  </a:gs>
                </a:gsLst>
                <a:lin ang="5400000" scaled="0"/>
              </a:gradFill>
            </a:endParaRPr>
          </a:p>
          <a:p>
            <a:pPr defTabSz="932742"/>
            <a:endParaRPr lang="en-US" sz="2400" dirty="0">
              <a:gradFill>
                <a:gsLst>
                  <a:gs pos="91000">
                    <a:schemeClr val="bg1"/>
                  </a:gs>
                  <a:gs pos="0">
                    <a:schemeClr val="bg1"/>
                  </a:gs>
                </a:gsLst>
                <a:lin ang="5400000" scaled="0"/>
              </a:gradFill>
            </a:endParaRPr>
          </a:p>
        </p:txBody>
      </p:sp>
      <p:sp>
        <p:nvSpPr>
          <p:cNvPr id="13" name="TextBox 12">
            <a:extLst>
              <a:ext uri="{FF2B5EF4-FFF2-40B4-BE49-F238E27FC236}">
                <a16:creationId xmlns:a16="http://schemas.microsoft.com/office/drawing/2014/main" id="{E07B1E9D-BB82-4487-8A8A-98796903E7EA}"/>
              </a:ext>
            </a:extLst>
          </p:cNvPr>
          <p:cNvSpPr txBox="1"/>
          <p:nvPr/>
        </p:nvSpPr>
        <p:spPr>
          <a:xfrm>
            <a:off x="10030120" y="6378446"/>
            <a:ext cx="2406355" cy="627864"/>
          </a:xfrm>
          <a:prstGeom prst="rect">
            <a:avLst/>
          </a:prstGeom>
          <a:noFill/>
        </p:spPr>
        <p:txBody>
          <a:bodyPr wrap="square" lIns="182880" tIns="146304" rIns="182880" bIns="146304" rtlCol="0">
            <a:spAutoFit/>
          </a:bodyPr>
          <a:lstStyle/>
          <a:p>
            <a:pPr algn="r">
              <a:lnSpc>
                <a:spcPct val="90000"/>
              </a:lnSpc>
              <a:spcAft>
                <a:spcPts val="600"/>
              </a:spcAft>
            </a:pPr>
            <a:r>
              <a:rPr lang="en-AU" sz="2400" dirty="0">
                <a:solidFill>
                  <a:schemeClr val="bg1"/>
                </a:solidFill>
              </a:rPr>
              <a:t>October 2019</a:t>
            </a:r>
          </a:p>
        </p:txBody>
      </p:sp>
    </p:spTree>
    <p:extLst>
      <p:ext uri="{BB962C8B-B14F-4D97-AF65-F5344CB8AC3E}">
        <p14:creationId xmlns:p14="http://schemas.microsoft.com/office/powerpoint/2010/main" val="11227402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5FB0-3039-4EDD-82C8-2B7FA629F9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08E56B-89D6-4744-8317-52034DB061B2}"/>
              </a:ext>
            </a:extLst>
          </p:cNvPr>
          <p:cNvPicPr>
            <a:picLocks noChangeAspect="1"/>
          </p:cNvPicPr>
          <p:nvPr/>
        </p:nvPicPr>
        <p:blipFill>
          <a:blip r:embed="rId2"/>
          <a:stretch>
            <a:fillRect/>
          </a:stretch>
        </p:blipFill>
        <p:spPr>
          <a:xfrm>
            <a:off x="-1" y="418"/>
            <a:ext cx="12436475" cy="6993688"/>
          </a:xfrm>
          <a:prstGeom prst="rect">
            <a:avLst/>
          </a:prstGeom>
        </p:spPr>
      </p:pic>
    </p:spTree>
    <p:extLst>
      <p:ext uri="{BB962C8B-B14F-4D97-AF65-F5344CB8AC3E}">
        <p14:creationId xmlns:p14="http://schemas.microsoft.com/office/powerpoint/2010/main" val="310922548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586943"/>
            <a:ext cx="11533187" cy="423962"/>
          </a:xfrm>
        </p:spPr>
        <p:txBody>
          <a:bodyPr/>
          <a:lstStyle/>
          <a:p>
            <a:r>
              <a:rPr lang="en-US"/>
              <a:t>DevOps inside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75757A"/>
                </a:solidFill>
                <a:effectLst/>
                <a:uLnTx/>
                <a:uFillTx/>
                <a:latin typeface="Segoe UI"/>
                <a:ea typeface="+mn-ea"/>
                <a:cs typeface="+mn-cs"/>
              </a:rPr>
              <a:t>Data: Internal Microsoft engineering system activity, Sept 2019</a:t>
            </a:r>
            <a:endParaRPr kumimoji="0" lang="en-US" sz="1050" b="0" i="0" u="none" strike="noStrike" kern="1200" cap="none" spc="0" normalizeH="0" baseline="0" noProof="0">
              <a:ln>
                <a:noFill/>
              </a:ln>
              <a:solidFill>
                <a:srgbClr val="75757A"/>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tx2">
              <a:lumMod val="60000"/>
              <a:lumOff val="4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110k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Active users inside Microsoft</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2.4m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Private Git commits per month </a:t>
            </a: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12001"/>
          </a:xfrm>
          <a:prstGeom prst="rect">
            <a:avLst/>
          </a:prstGeom>
          <a:solidFill>
            <a:srgbClr val="0878D3"/>
          </a:solidFill>
        </p:spPr>
        <p:txBody>
          <a:bodyPr wrap="square" lIns="180000" tIns="180000" rIns="180000" bIns="18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a:ln>
                  <a:noFill/>
                </a:ln>
                <a:solidFill>
                  <a:srgbClr val="FFFFFF"/>
                </a:solidFill>
                <a:effectLst/>
                <a:uLnTx/>
                <a:uFillTx/>
                <a:latin typeface="Segoe UI Semibold"/>
                <a:ea typeface="+mn-ea"/>
                <a:cs typeface="+mn-cs"/>
              </a:rPr>
              <a:t>82,000</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Deployments per day</a:t>
            </a:r>
            <a:endParaRPr kumimoji="0" lang="en-US" sz="4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4"/>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4.6m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Builds per month</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8.8k</a:t>
            </a:r>
            <a:r>
              <a:rPr kumimoji="0" lang="en-GB" sz="4800" b="0" i="0" u="none" strike="noStrike" kern="1200" cap="none" spc="0" normalizeH="0" baseline="0" noProof="0">
                <a:ln>
                  <a:noFill/>
                </a:ln>
                <a:solidFill>
                  <a:srgbClr val="FFFFFF"/>
                </a:solidFill>
                <a:effectLst/>
                <a:uLnTx/>
                <a:uFillTx/>
                <a:latin typeface="Segoe UI"/>
                <a:ea typeface="+mn-ea"/>
                <a:cs typeface="+mn-cs"/>
              </a:rPr>
              <a:t>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Open Source repos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on GitHub</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tx2"/>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25k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Employees contributing to open source</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5">
              <a:lumMod val="50000"/>
            </a:schemeClr>
          </a:solidFill>
        </p:spPr>
        <p:txBody>
          <a:bodyPr wrap="square" lIns="90000" tIns="90000" bIns="90000" rtlCol="0" anchor="b">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28k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Work items </a:t>
            </a:r>
            <a:br>
              <a:rPr kumimoji="0" lang="en-GB" sz="1400" b="0" i="0" u="none" strike="noStrike" kern="1200" cap="none" spc="0" normalizeH="0" baseline="0" noProof="0">
                <a:ln>
                  <a:noFill/>
                </a:ln>
                <a:solidFill>
                  <a:srgbClr val="FFFFFF"/>
                </a:solidFill>
                <a:effectLst/>
                <a:uLnTx/>
                <a:uFillTx/>
                <a:latin typeface="Segoe UI"/>
                <a:ea typeface="+mn-ea"/>
                <a:cs typeface="+mn-cs"/>
              </a:rPr>
            </a:br>
            <a:r>
              <a:rPr kumimoji="0" lang="en-GB" sz="1400" b="0" i="0" u="none" strike="noStrike" kern="1200" cap="none" spc="0" normalizeH="0" baseline="0" noProof="0">
                <a:ln>
                  <a:noFill/>
                </a:ln>
                <a:solidFill>
                  <a:srgbClr val="FFFFFF"/>
                </a:solidFill>
                <a:effectLst/>
                <a:uLnTx/>
                <a:uFillTx/>
                <a:latin typeface="Segoe UI"/>
                <a:ea typeface="+mn-ea"/>
                <a:cs typeface="+mn-cs"/>
              </a:rPr>
              <a:t>created per day</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16974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3"/>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158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781682243"/>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98015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715839152"/>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4104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020-7FB6-4AC9-95BB-F6EE5CA55DBE}"/>
              </a:ext>
            </a:extLst>
          </p:cNvPr>
          <p:cNvSpPr>
            <a:spLocks noGrp="1"/>
          </p:cNvSpPr>
          <p:nvPr>
            <p:ph type="title"/>
          </p:nvPr>
        </p:nvSpPr>
        <p:spPr/>
        <p:txBody>
          <a:bodyPr/>
          <a:lstStyle/>
          <a:p>
            <a:r>
              <a:rPr lang="en-GB"/>
              <a:t>Listen to our customers</a:t>
            </a:r>
            <a:endParaRPr lang="en-US"/>
          </a:p>
        </p:txBody>
      </p:sp>
      <p:sp>
        <p:nvSpPr>
          <p:cNvPr id="3" name="Text Placeholder 2">
            <a:extLst>
              <a:ext uri="{FF2B5EF4-FFF2-40B4-BE49-F238E27FC236}">
                <a16:creationId xmlns:a16="http://schemas.microsoft.com/office/drawing/2014/main" id="{A194BEDE-C14A-47D5-BD83-2E0448F80F0F}"/>
              </a:ext>
            </a:extLst>
          </p:cNvPr>
          <p:cNvSpPr>
            <a:spLocks noGrp="1"/>
          </p:cNvSpPr>
          <p:nvPr>
            <p:ph type="body" sz="quarter" idx="10"/>
          </p:nvPr>
        </p:nvSpPr>
        <p:spPr>
          <a:xfrm>
            <a:off x="272272" y="982016"/>
            <a:ext cx="11888787" cy="461665"/>
          </a:xfrm>
        </p:spPr>
        <p:txBody>
          <a:bodyPr/>
          <a:lstStyle/>
          <a:p>
            <a:r>
              <a:rPr lang="en-GB" sz="2000">
                <a:solidFill>
                  <a:schemeClr val="accent5"/>
                </a:solidFill>
              </a:rPr>
              <a:t>Quantitively &amp; Qualitatively</a:t>
            </a:r>
            <a:endParaRPr lang="en-US" sz="2000">
              <a:solidFill>
                <a:schemeClr val="accent5"/>
              </a:solidFill>
            </a:endParaRPr>
          </a:p>
        </p:txBody>
      </p:sp>
      <p:pic>
        <p:nvPicPr>
          <p:cNvPr id="4" name="Picture 3">
            <a:extLst>
              <a:ext uri="{FF2B5EF4-FFF2-40B4-BE49-F238E27FC236}">
                <a16:creationId xmlns:a16="http://schemas.microsoft.com/office/drawing/2014/main" id="{173C7CE6-5AB7-4742-A251-F5E617F92734}"/>
              </a:ext>
            </a:extLst>
          </p:cNvPr>
          <p:cNvPicPr>
            <a:picLocks noChangeAspect="1"/>
          </p:cNvPicPr>
          <p:nvPr/>
        </p:nvPicPr>
        <p:blipFill>
          <a:blip r:embed="rId2"/>
          <a:stretch>
            <a:fillRect/>
          </a:stretch>
        </p:blipFill>
        <p:spPr>
          <a:xfrm>
            <a:off x="272272" y="1637436"/>
            <a:ext cx="5695992" cy="2743220"/>
          </a:xfrm>
          <a:prstGeom prst="rect">
            <a:avLst/>
          </a:prstGeom>
          <a:ln>
            <a:solidFill>
              <a:schemeClr val="accent6">
                <a:lumMod val="75000"/>
              </a:schemeClr>
            </a:solidFill>
          </a:ln>
        </p:spPr>
      </p:pic>
      <p:pic>
        <p:nvPicPr>
          <p:cNvPr id="5" name="Picture 4">
            <a:extLst>
              <a:ext uri="{FF2B5EF4-FFF2-40B4-BE49-F238E27FC236}">
                <a16:creationId xmlns:a16="http://schemas.microsoft.com/office/drawing/2014/main" id="{48C4D898-CBEA-4C9E-9AF4-26ADAA7D4190}"/>
              </a:ext>
            </a:extLst>
          </p:cNvPr>
          <p:cNvPicPr>
            <a:picLocks noChangeAspect="1"/>
          </p:cNvPicPr>
          <p:nvPr/>
        </p:nvPicPr>
        <p:blipFill>
          <a:blip r:embed="rId3"/>
          <a:stretch>
            <a:fillRect/>
          </a:stretch>
        </p:blipFill>
        <p:spPr>
          <a:xfrm>
            <a:off x="522713" y="3039323"/>
            <a:ext cx="6143670" cy="3838603"/>
          </a:xfrm>
          <a:prstGeom prst="rect">
            <a:avLst/>
          </a:prstGeom>
          <a:ln>
            <a:solidFill>
              <a:schemeClr val="accent6">
                <a:lumMod val="75000"/>
              </a:schemeClr>
            </a:solidFill>
          </a:ln>
        </p:spPr>
      </p:pic>
      <p:pic>
        <p:nvPicPr>
          <p:cNvPr id="6" name="Picture 5">
            <a:extLst>
              <a:ext uri="{FF2B5EF4-FFF2-40B4-BE49-F238E27FC236}">
                <a16:creationId xmlns:a16="http://schemas.microsoft.com/office/drawing/2014/main" id="{11DBE041-C3D5-4590-AF42-7BD5C9F7A14B}"/>
              </a:ext>
            </a:extLst>
          </p:cNvPr>
          <p:cNvPicPr>
            <a:picLocks noChangeAspect="1"/>
          </p:cNvPicPr>
          <p:nvPr/>
        </p:nvPicPr>
        <p:blipFill>
          <a:blip r:embed="rId4"/>
          <a:stretch>
            <a:fillRect/>
          </a:stretch>
        </p:blipFill>
        <p:spPr>
          <a:xfrm>
            <a:off x="6916824" y="514062"/>
            <a:ext cx="4900648" cy="3681439"/>
          </a:xfrm>
          <a:prstGeom prst="rect">
            <a:avLst/>
          </a:prstGeom>
          <a:ln>
            <a:solidFill>
              <a:schemeClr val="accent6">
                <a:lumMod val="75000"/>
              </a:schemeClr>
            </a:solidFill>
          </a:ln>
        </p:spPr>
      </p:pic>
      <p:pic>
        <p:nvPicPr>
          <p:cNvPr id="11" name="Picture 10" descr="A screenshot of a cell phone&#10;&#10;Description automatically generated">
            <a:extLst>
              <a:ext uri="{FF2B5EF4-FFF2-40B4-BE49-F238E27FC236}">
                <a16:creationId xmlns:a16="http://schemas.microsoft.com/office/drawing/2014/main" id="{94A1D3CB-39F0-416F-A3AA-2F7641B49DF8}"/>
              </a:ext>
            </a:extLst>
          </p:cNvPr>
          <p:cNvPicPr>
            <a:picLocks noChangeAspect="1"/>
          </p:cNvPicPr>
          <p:nvPr/>
        </p:nvPicPr>
        <p:blipFill rotWithShape="1">
          <a:blip r:embed="rId5"/>
          <a:srcRect l="1971" t="799" r="1950" b="1839"/>
          <a:stretch/>
        </p:blipFill>
        <p:spPr>
          <a:xfrm>
            <a:off x="6788383" y="2477729"/>
            <a:ext cx="2209648" cy="2404514"/>
          </a:xfrm>
          <a:prstGeom prst="rect">
            <a:avLst/>
          </a:prstGeom>
          <a:ln>
            <a:solidFill>
              <a:schemeClr val="accent6">
                <a:lumMod val="75000"/>
              </a:schemeClr>
            </a:solidFill>
          </a:ln>
        </p:spPr>
      </p:pic>
      <p:pic>
        <p:nvPicPr>
          <p:cNvPr id="8" name="Picture 7" descr="A screenshot of a cell phone&#10;&#10;Description automatically generated">
            <a:extLst>
              <a:ext uri="{FF2B5EF4-FFF2-40B4-BE49-F238E27FC236}">
                <a16:creationId xmlns:a16="http://schemas.microsoft.com/office/drawing/2014/main" id="{64A9B1E8-C82C-48E3-A0C5-D70C9F063283}"/>
              </a:ext>
            </a:extLst>
          </p:cNvPr>
          <p:cNvPicPr>
            <a:picLocks noChangeAspect="1"/>
          </p:cNvPicPr>
          <p:nvPr/>
        </p:nvPicPr>
        <p:blipFill>
          <a:blip r:embed="rId6"/>
          <a:stretch>
            <a:fillRect/>
          </a:stretch>
        </p:blipFill>
        <p:spPr>
          <a:xfrm>
            <a:off x="7196102" y="3396675"/>
            <a:ext cx="4964957" cy="3481251"/>
          </a:xfrm>
          <a:prstGeom prst="rect">
            <a:avLst/>
          </a:prstGeom>
          <a:ln>
            <a:solidFill>
              <a:schemeClr val="accent6">
                <a:lumMod val="75000"/>
              </a:schemeClr>
            </a:solidFill>
          </a:ln>
        </p:spPr>
      </p:pic>
    </p:spTree>
    <p:extLst>
      <p:ext uri="{BB962C8B-B14F-4D97-AF65-F5344CB8AC3E}">
        <p14:creationId xmlns:p14="http://schemas.microsoft.com/office/powerpoint/2010/main" val="10359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6866936" y="-1"/>
            <a:ext cx="55686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p:txBody>
          <a:bodyPr/>
          <a:lstStyle/>
          <a:p>
            <a:r>
              <a:rPr lang="en-GB"/>
              <a:t>Our Definition of Done</a:t>
            </a:r>
            <a:endParaRPr lang="en-US"/>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92955" y="1724842"/>
            <a:ext cx="5904656" cy="4616648"/>
          </a:xfrm>
        </p:spPr>
        <p:txBody>
          <a:bodyPr/>
          <a:lstStyle/>
          <a:p>
            <a:pPr>
              <a:lnSpc>
                <a:spcPct val="100000"/>
              </a:lnSpc>
              <a:spcBef>
                <a:spcPts val="0"/>
              </a:spcBef>
            </a:pPr>
            <a:r>
              <a:rPr lang="en-GB" sz="4800">
                <a:latin typeface="+mj-lt"/>
              </a:rPr>
              <a:t>Live in production,</a:t>
            </a:r>
          </a:p>
          <a:p>
            <a:pPr>
              <a:lnSpc>
                <a:spcPct val="100000"/>
              </a:lnSpc>
              <a:spcBef>
                <a:spcPts val="0"/>
              </a:spcBef>
            </a:pPr>
            <a:r>
              <a:rPr lang="en-GB" sz="4800">
                <a:latin typeface="+mj-lt"/>
              </a:rPr>
              <a:t>collecting telemetry </a:t>
            </a:r>
          </a:p>
          <a:p>
            <a:pPr>
              <a:lnSpc>
                <a:spcPct val="100000"/>
              </a:lnSpc>
              <a:spcBef>
                <a:spcPts val="0"/>
              </a:spcBef>
            </a:pPr>
            <a:r>
              <a:rPr lang="en-GB" sz="4800">
                <a:latin typeface="+mj-lt"/>
              </a:rPr>
              <a:t>that examines the hypothesis which motivated the deployment.</a:t>
            </a:r>
            <a:endParaRPr lang="en-US" sz="4800">
              <a:latin typeface="+mj-lt"/>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8234461" y="1212849"/>
            <a:ext cx="3103054" cy="423114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10268857" y="2804887"/>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10268857" y="3648536"/>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10267137" y="4494253"/>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5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88008" y="-1"/>
            <a:ext cx="7765108" cy="6994525"/>
          </a:xfrm>
          <a:prstGeom prst="rect">
            <a:avLst/>
          </a:prstGeom>
        </p:spPr>
      </p:pic>
      <p:sp>
        <p:nvSpPr>
          <p:cNvPr id="2" name="Title 1"/>
          <p:cNvSpPr>
            <a:spLocks noGrp="1"/>
          </p:cNvSpPr>
          <p:nvPr>
            <p:ph type="title"/>
          </p:nvPr>
        </p:nvSpPr>
        <p:spPr>
          <a:xfrm>
            <a:off x="274639" y="295274"/>
            <a:ext cx="4143398" cy="917575"/>
          </a:xfrm>
        </p:spPr>
        <p:txBody>
          <a:bodyPr/>
          <a:lstStyle/>
          <a:p>
            <a:r>
              <a:rPr lang="en-US"/>
              <a:t>Collect data broadly</a:t>
            </a:r>
            <a:br>
              <a:rPr lang="en-US"/>
            </a:br>
            <a:r>
              <a:rPr lang="en-US" sz="2800"/>
              <a:t>(but carefully)</a:t>
            </a:r>
            <a:endParaRPr lang="en-US"/>
          </a:p>
        </p:txBody>
      </p:sp>
      <p:sp>
        <p:nvSpPr>
          <p:cNvPr id="3" name="Text Placeholder 2">
            <a:extLst>
              <a:ext uri="{FF2B5EF4-FFF2-40B4-BE49-F238E27FC236}">
                <a16:creationId xmlns:a16="http://schemas.microsoft.com/office/drawing/2014/main" id="{135AE62A-97E6-4CEE-861F-D769C19EE012}"/>
              </a:ext>
            </a:extLst>
          </p:cNvPr>
          <p:cNvSpPr>
            <a:spLocks noGrp="1"/>
          </p:cNvSpPr>
          <p:nvPr>
            <p:ph type="body" sz="quarter" idx="10"/>
          </p:nvPr>
        </p:nvSpPr>
        <p:spPr>
          <a:xfrm>
            <a:off x="293581" y="2489150"/>
            <a:ext cx="4124456" cy="3933384"/>
          </a:xfrm>
        </p:spPr>
        <p:txBody>
          <a:bodyPr/>
          <a:lstStyle/>
          <a:p>
            <a:r>
              <a:rPr lang="en-US" sz="2800"/>
              <a:t>Application Insights Analytics (Project Kusto) for</a:t>
            </a:r>
            <a:endParaRPr lang="en-US" sz="2800" b="1"/>
          </a:p>
          <a:p>
            <a:pPr marL="186519" lvl="1" indent="-186519">
              <a:spcBef>
                <a:spcPts val="1200"/>
              </a:spcBef>
              <a:spcAft>
                <a:spcPts val="1800"/>
              </a:spcAft>
              <a:buFont typeface="Arial" panose="020B0604020202020204" pitchFamily="34" charset="0"/>
              <a:buChar char="•"/>
            </a:pPr>
            <a:r>
              <a:rPr lang="en-US" sz="2000"/>
              <a:t>text search and queries over structured and semi-structured data</a:t>
            </a:r>
          </a:p>
          <a:p>
            <a:pPr marL="186519" lvl="1" indent="-186519">
              <a:spcBef>
                <a:spcPts val="1200"/>
              </a:spcBef>
              <a:spcAft>
                <a:spcPts val="1800"/>
              </a:spcAft>
              <a:buFont typeface="Arial" panose="020B0604020202020204" pitchFamily="34" charset="0"/>
              <a:buChar char="•"/>
            </a:pPr>
            <a:r>
              <a:rPr lang="en-US" sz="2000"/>
              <a:t>high volume ingestion </a:t>
            </a:r>
          </a:p>
          <a:p>
            <a:pPr marL="186519" lvl="1" indent="-186519">
              <a:spcBef>
                <a:spcPts val="1200"/>
              </a:spcBef>
              <a:spcAft>
                <a:spcPts val="1800"/>
              </a:spcAft>
              <a:buFont typeface="Arial" panose="020B0604020202020204" pitchFamily="34" charset="0"/>
              <a:buChar char="•"/>
            </a:pPr>
            <a:r>
              <a:rPr lang="en-US" sz="2000"/>
              <a:t>fast queries over very large data sets</a:t>
            </a:r>
          </a:p>
        </p:txBody>
      </p:sp>
    </p:spTree>
    <p:extLst>
      <p:ext uri="{BB962C8B-B14F-4D97-AF65-F5344CB8AC3E}">
        <p14:creationId xmlns:p14="http://schemas.microsoft.com/office/powerpoint/2010/main" val="27750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655-D4D1-45E3-AC45-31D2A59E55EB}"/>
              </a:ext>
            </a:extLst>
          </p:cNvPr>
          <p:cNvSpPr>
            <a:spLocks noGrp="1"/>
          </p:cNvSpPr>
          <p:nvPr>
            <p:ph type="title"/>
          </p:nvPr>
        </p:nvSpPr>
        <p:spPr/>
        <p:txBody>
          <a:bodyPr/>
          <a:lstStyle/>
          <a:p>
            <a:r>
              <a:rPr lang="en-GB" sz="3200"/>
              <a:t>You get what you measure (Don’t measure what you don’t want)</a:t>
            </a:r>
            <a:endParaRPr lang="en-US" sz="3200"/>
          </a:p>
        </p:txBody>
      </p:sp>
      <p:pic>
        <p:nvPicPr>
          <p:cNvPr id="5" name="Picture 4">
            <a:extLst>
              <a:ext uri="{FF2B5EF4-FFF2-40B4-BE49-F238E27FC236}">
                <a16:creationId xmlns:a16="http://schemas.microsoft.com/office/drawing/2014/main" id="{471CE093-8A04-41E6-99F1-B62613D3774E}"/>
              </a:ext>
            </a:extLst>
          </p:cNvPr>
          <p:cNvPicPr>
            <a:picLocks noChangeAspect="1"/>
          </p:cNvPicPr>
          <p:nvPr/>
        </p:nvPicPr>
        <p:blipFill>
          <a:blip r:embed="rId3"/>
          <a:stretch>
            <a:fillRect/>
          </a:stretch>
        </p:blipFill>
        <p:spPr>
          <a:xfrm>
            <a:off x="8522493" y="1212849"/>
            <a:ext cx="10342661" cy="5781676"/>
          </a:xfrm>
          <a:prstGeom prst="rect">
            <a:avLst/>
          </a:prstGeom>
          <a:ln>
            <a:solidFill>
              <a:schemeClr val="accent6">
                <a:lumMod val="50000"/>
              </a:schemeClr>
            </a:solidFill>
          </a:ln>
        </p:spPr>
      </p:pic>
      <p:pic>
        <p:nvPicPr>
          <p:cNvPr id="6" name="Picture 5">
            <a:extLst>
              <a:ext uri="{FF2B5EF4-FFF2-40B4-BE49-F238E27FC236}">
                <a16:creationId xmlns:a16="http://schemas.microsoft.com/office/drawing/2014/main" id="{77DCB3ED-4E9E-47AB-9E74-7D2246366F50}"/>
              </a:ext>
            </a:extLst>
          </p:cNvPr>
          <p:cNvPicPr>
            <a:picLocks noChangeAspect="1"/>
          </p:cNvPicPr>
          <p:nvPr/>
        </p:nvPicPr>
        <p:blipFill>
          <a:blip r:embed="rId4"/>
          <a:stretch>
            <a:fillRect/>
          </a:stretch>
        </p:blipFill>
        <p:spPr>
          <a:xfrm>
            <a:off x="5862588" y="3425254"/>
            <a:ext cx="6301615" cy="3672408"/>
          </a:xfrm>
          <a:prstGeom prst="rect">
            <a:avLst/>
          </a:prstGeom>
          <a:ln>
            <a:solidFill>
              <a:schemeClr val="accent6">
                <a:lumMod val="50000"/>
              </a:schemeClr>
            </a:solidFill>
          </a:ln>
        </p:spPr>
      </p:pic>
      <p:grpSp>
        <p:nvGrpSpPr>
          <p:cNvPr id="7" name="Group 6">
            <a:extLst>
              <a:ext uri="{FF2B5EF4-FFF2-40B4-BE49-F238E27FC236}">
                <a16:creationId xmlns:a16="http://schemas.microsoft.com/office/drawing/2014/main" id="{A1028848-8A0F-42F0-8AAA-D70F7142C75B}"/>
              </a:ext>
            </a:extLst>
          </p:cNvPr>
          <p:cNvGrpSpPr/>
          <p:nvPr/>
        </p:nvGrpSpPr>
        <p:grpSpPr>
          <a:xfrm>
            <a:off x="8234461" y="1913086"/>
            <a:ext cx="3514816" cy="4176464"/>
            <a:chOff x="5274098" y="1372771"/>
            <a:chExt cx="3514816" cy="4027683"/>
          </a:xfrm>
        </p:grpSpPr>
        <p:sp>
          <p:nvSpPr>
            <p:cNvPr id="8" name="Freeform: Shape 7">
              <a:extLst>
                <a:ext uri="{FF2B5EF4-FFF2-40B4-BE49-F238E27FC236}">
                  <a16:creationId xmlns:a16="http://schemas.microsoft.com/office/drawing/2014/main" id="{BC5A25DF-77F7-4B9E-A6FC-DD2390C0206D}"/>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US" sz="2000"/>
                <a:t>Original estimate</a:t>
              </a:r>
            </a:p>
            <a:p>
              <a:pPr marL="185738" lvl="1" defTabSz="755650">
                <a:lnSpc>
                  <a:spcPct val="90000"/>
                </a:lnSpc>
                <a:spcBef>
                  <a:spcPct val="0"/>
                </a:spcBef>
                <a:spcAft>
                  <a:spcPts val="1200"/>
                </a:spcAft>
              </a:pPr>
              <a:r>
                <a:rPr lang="en-US" sz="2000"/>
                <a:t>Completed hours</a:t>
              </a:r>
            </a:p>
            <a:p>
              <a:pPr marL="185738" lvl="1" defTabSz="755650">
                <a:lnSpc>
                  <a:spcPct val="90000"/>
                </a:lnSpc>
                <a:spcBef>
                  <a:spcPct val="0"/>
                </a:spcBef>
                <a:spcAft>
                  <a:spcPts val="1200"/>
                </a:spcAft>
              </a:pPr>
              <a:r>
                <a:rPr lang="en-GB" sz="2000"/>
                <a:t>L</a:t>
              </a:r>
              <a:r>
                <a:rPr lang="en-US" sz="2000" err="1"/>
                <a:t>ines</a:t>
              </a:r>
              <a:r>
                <a:rPr lang="en-US" sz="2000"/>
                <a:t> of Code</a:t>
              </a:r>
            </a:p>
            <a:p>
              <a:pPr marL="185738" lvl="1" defTabSz="755650">
                <a:lnSpc>
                  <a:spcPct val="90000"/>
                </a:lnSpc>
                <a:spcBef>
                  <a:spcPct val="0"/>
                </a:spcBef>
                <a:spcAft>
                  <a:spcPts val="1200"/>
                </a:spcAft>
              </a:pPr>
              <a:r>
                <a:rPr lang="en-US" sz="2000"/>
                <a:t>Team capacity</a:t>
              </a:r>
            </a:p>
            <a:p>
              <a:pPr marL="185738" lvl="1" defTabSz="755650">
                <a:lnSpc>
                  <a:spcPct val="90000"/>
                </a:lnSpc>
                <a:spcBef>
                  <a:spcPct val="0"/>
                </a:spcBef>
                <a:spcAft>
                  <a:spcPts val="1200"/>
                </a:spcAft>
              </a:pPr>
              <a:r>
                <a:rPr lang="en-US" sz="2000"/>
                <a:t>Team burndown</a:t>
              </a:r>
            </a:p>
            <a:p>
              <a:pPr marL="185738" lvl="1" defTabSz="755650">
                <a:lnSpc>
                  <a:spcPct val="90000"/>
                </a:lnSpc>
                <a:spcBef>
                  <a:spcPct val="0"/>
                </a:spcBef>
                <a:spcAft>
                  <a:spcPts val="1200"/>
                </a:spcAft>
              </a:pPr>
              <a:r>
                <a:rPr lang="en-US" sz="2000"/>
                <a:t>Team story point velocity</a:t>
              </a:r>
            </a:p>
            <a:p>
              <a:pPr marL="185738" lvl="1" defTabSz="755650">
                <a:lnSpc>
                  <a:spcPct val="90000"/>
                </a:lnSpc>
                <a:spcBef>
                  <a:spcPct val="0"/>
                </a:spcBef>
                <a:spcAft>
                  <a:spcPts val="1200"/>
                </a:spcAft>
              </a:pPr>
              <a:r>
                <a:rPr lang="en-US" sz="2000"/>
                <a:t># of bugs found</a:t>
              </a:r>
            </a:p>
            <a:p>
              <a:pPr marL="185738" lvl="1" defTabSz="755650">
                <a:lnSpc>
                  <a:spcPct val="90000"/>
                </a:lnSpc>
                <a:spcBef>
                  <a:spcPct val="0"/>
                </a:spcBef>
                <a:spcAft>
                  <a:spcPts val="1200"/>
                </a:spcAft>
              </a:pPr>
              <a:r>
                <a:rPr lang="en-US" sz="2000"/>
                <a:t>% code coverage</a:t>
              </a:r>
            </a:p>
          </p:txBody>
        </p:sp>
        <p:sp>
          <p:nvSpPr>
            <p:cNvPr id="9" name="Freeform: Shape 8">
              <a:extLst>
                <a:ext uri="{FF2B5EF4-FFF2-40B4-BE49-F238E27FC236}">
                  <a16:creationId xmlns:a16="http://schemas.microsoft.com/office/drawing/2014/main" id="{179387CB-E2B2-4E80-B587-A3E6480CDAEC}"/>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Things we don’t watch</a:t>
              </a:r>
            </a:p>
          </p:txBody>
        </p:sp>
      </p:grpSp>
      <p:grpSp>
        <p:nvGrpSpPr>
          <p:cNvPr id="10" name="Group 9">
            <a:extLst>
              <a:ext uri="{FF2B5EF4-FFF2-40B4-BE49-F238E27FC236}">
                <a16:creationId xmlns:a16="http://schemas.microsoft.com/office/drawing/2014/main" id="{FC99AA98-70CC-4D4C-9430-62AA1C469EF1}"/>
              </a:ext>
            </a:extLst>
          </p:cNvPr>
          <p:cNvGrpSpPr/>
          <p:nvPr/>
        </p:nvGrpSpPr>
        <p:grpSpPr>
          <a:xfrm>
            <a:off x="438539" y="1337022"/>
            <a:ext cx="3514816" cy="2481512"/>
            <a:chOff x="5274098" y="1372771"/>
            <a:chExt cx="3514816" cy="2847155"/>
          </a:xfrm>
        </p:grpSpPr>
        <p:sp>
          <p:nvSpPr>
            <p:cNvPr id="11" name="Freeform: Shape 10">
              <a:extLst>
                <a:ext uri="{FF2B5EF4-FFF2-40B4-BE49-F238E27FC236}">
                  <a16:creationId xmlns:a16="http://schemas.microsoft.com/office/drawing/2014/main" id="{EC57F707-EA41-4E5F-8C21-171438809893}"/>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600"/>
                </a:spcAft>
              </a:pPr>
              <a:r>
                <a:rPr lang="en-GB" sz="2000" dirty="0"/>
                <a:t>Acquisition</a:t>
              </a:r>
            </a:p>
            <a:p>
              <a:pPr marL="185738" lvl="1" defTabSz="755650">
                <a:lnSpc>
                  <a:spcPct val="90000"/>
                </a:lnSpc>
                <a:spcBef>
                  <a:spcPct val="0"/>
                </a:spcBef>
                <a:spcAft>
                  <a:spcPts val="600"/>
                </a:spcAft>
              </a:pPr>
              <a:r>
                <a:rPr lang="en-GB" sz="2000" dirty="0"/>
                <a:t>Retention</a:t>
              </a:r>
            </a:p>
            <a:p>
              <a:pPr marL="185738" lvl="1" defTabSz="755650">
                <a:lnSpc>
                  <a:spcPct val="90000"/>
                </a:lnSpc>
                <a:spcBef>
                  <a:spcPct val="0"/>
                </a:spcBef>
                <a:spcAft>
                  <a:spcPts val="600"/>
                </a:spcAft>
              </a:pPr>
              <a:r>
                <a:rPr lang="en-GB" sz="2000" dirty="0"/>
                <a:t>Engagement</a:t>
              </a:r>
            </a:p>
            <a:p>
              <a:pPr marL="185738" lvl="1" defTabSz="755650">
                <a:lnSpc>
                  <a:spcPct val="90000"/>
                </a:lnSpc>
                <a:spcBef>
                  <a:spcPct val="0"/>
                </a:spcBef>
                <a:spcAft>
                  <a:spcPts val="600"/>
                </a:spcAft>
              </a:pPr>
              <a:r>
                <a:rPr lang="en-GB" sz="2000" dirty="0"/>
                <a:t>Satisfaction (NPS)</a:t>
              </a:r>
            </a:p>
            <a:p>
              <a:pPr marL="185738" lvl="1" defTabSz="755650">
                <a:lnSpc>
                  <a:spcPct val="90000"/>
                </a:lnSpc>
                <a:spcBef>
                  <a:spcPct val="0"/>
                </a:spcBef>
                <a:spcAft>
                  <a:spcPts val="600"/>
                </a:spcAft>
              </a:pPr>
              <a:r>
                <a:rPr lang="en-GB" sz="2000" dirty="0"/>
                <a:t>Feature Usage</a:t>
              </a:r>
              <a:endParaRPr lang="en-US" sz="2000" dirty="0"/>
            </a:p>
          </p:txBody>
        </p:sp>
        <p:sp>
          <p:nvSpPr>
            <p:cNvPr id="12" name="Freeform: Shape 11">
              <a:extLst>
                <a:ext uri="{FF2B5EF4-FFF2-40B4-BE49-F238E27FC236}">
                  <a16:creationId xmlns:a16="http://schemas.microsoft.com/office/drawing/2014/main" id="{ED1D31B6-27E4-49F1-8330-54BF00492A2B}"/>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Customer Usage</a:t>
              </a:r>
            </a:p>
          </p:txBody>
        </p:sp>
      </p:grpSp>
      <p:grpSp>
        <p:nvGrpSpPr>
          <p:cNvPr id="15" name="Group 14">
            <a:extLst>
              <a:ext uri="{FF2B5EF4-FFF2-40B4-BE49-F238E27FC236}">
                <a16:creationId xmlns:a16="http://schemas.microsoft.com/office/drawing/2014/main" id="{7146276A-5180-4C3F-A664-E237A5C92052}"/>
              </a:ext>
            </a:extLst>
          </p:cNvPr>
          <p:cNvGrpSpPr/>
          <p:nvPr/>
        </p:nvGrpSpPr>
        <p:grpSpPr>
          <a:xfrm>
            <a:off x="4278221" y="1913086"/>
            <a:ext cx="3514816" cy="4526213"/>
            <a:chOff x="5274098" y="1372771"/>
            <a:chExt cx="3514816" cy="4364973"/>
          </a:xfrm>
        </p:grpSpPr>
        <p:sp>
          <p:nvSpPr>
            <p:cNvPr id="16" name="Freeform: Shape 15">
              <a:extLst>
                <a:ext uri="{FF2B5EF4-FFF2-40B4-BE49-F238E27FC236}">
                  <a16:creationId xmlns:a16="http://schemas.microsoft.com/office/drawing/2014/main" id="{632EC716-1039-42EA-8007-A9FD3B8CE2D2}"/>
                </a:ext>
              </a:extLst>
            </p:cNvPr>
            <p:cNvSpPr/>
            <p:nvPr/>
          </p:nvSpPr>
          <p:spPr>
            <a:xfrm>
              <a:off x="5274098" y="2073935"/>
              <a:ext cx="3514816" cy="3663809"/>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Detect</a:t>
              </a:r>
            </a:p>
            <a:p>
              <a:pPr marL="185738" lvl="1" defTabSz="755650">
                <a:lnSpc>
                  <a:spcPct val="90000"/>
                </a:lnSpc>
                <a:spcBef>
                  <a:spcPct val="0"/>
                </a:spcBef>
                <a:spcAft>
                  <a:spcPts val="1200"/>
                </a:spcAft>
              </a:pPr>
              <a:r>
                <a:rPr lang="en-GB" sz="2000"/>
                <a:t>Time to Communicate</a:t>
              </a:r>
            </a:p>
            <a:p>
              <a:pPr marL="185738" lvl="1" defTabSz="755650">
                <a:lnSpc>
                  <a:spcPct val="90000"/>
                </a:lnSpc>
                <a:spcBef>
                  <a:spcPct val="0"/>
                </a:spcBef>
                <a:spcAft>
                  <a:spcPts val="1200"/>
                </a:spcAft>
              </a:pPr>
              <a:r>
                <a:rPr lang="en-GB" sz="2000"/>
                <a:t>Time to Mitigate</a:t>
              </a:r>
            </a:p>
            <a:p>
              <a:pPr marL="185738" lvl="1" defTabSz="755650">
                <a:lnSpc>
                  <a:spcPct val="90000"/>
                </a:lnSpc>
                <a:spcBef>
                  <a:spcPct val="0"/>
                </a:spcBef>
                <a:spcAft>
                  <a:spcPts val="1200"/>
                </a:spcAft>
              </a:pPr>
              <a:r>
                <a:rPr lang="en-GB" sz="2000"/>
                <a:t>Which customers affected</a:t>
              </a:r>
            </a:p>
            <a:p>
              <a:pPr marL="185738" lvl="1" defTabSz="755650">
                <a:lnSpc>
                  <a:spcPct val="90000"/>
                </a:lnSpc>
                <a:spcBef>
                  <a:spcPct val="0"/>
                </a:spcBef>
                <a:spcAft>
                  <a:spcPts val="1200"/>
                </a:spcAft>
              </a:pPr>
              <a:r>
                <a:rPr lang="en-GB" sz="2000"/>
                <a:t>Incident Prevention Items</a:t>
              </a:r>
            </a:p>
            <a:p>
              <a:pPr marL="185738" lvl="1" defTabSz="755650">
                <a:lnSpc>
                  <a:spcPct val="90000"/>
                </a:lnSpc>
                <a:spcBef>
                  <a:spcPct val="0"/>
                </a:spcBef>
                <a:spcAft>
                  <a:spcPts val="1200"/>
                </a:spcAft>
              </a:pPr>
              <a:r>
                <a:rPr lang="en-GB" sz="2000"/>
                <a:t>Aging Prevention Items</a:t>
              </a:r>
            </a:p>
            <a:p>
              <a:pPr marL="185738" lvl="1" defTabSz="755650">
                <a:lnSpc>
                  <a:spcPct val="90000"/>
                </a:lnSpc>
                <a:spcBef>
                  <a:spcPct val="0"/>
                </a:spcBef>
                <a:spcAft>
                  <a:spcPts val="1200"/>
                </a:spcAft>
              </a:pPr>
              <a:r>
                <a:rPr lang="en-GB" sz="2000"/>
                <a:t>SLA per Customer</a:t>
              </a:r>
            </a:p>
            <a:p>
              <a:pPr marL="185738" lvl="1" defTabSz="755650">
                <a:lnSpc>
                  <a:spcPct val="90000"/>
                </a:lnSpc>
                <a:spcBef>
                  <a:spcPct val="0"/>
                </a:spcBef>
                <a:spcAft>
                  <a:spcPts val="1200"/>
                </a:spcAft>
              </a:pPr>
              <a:r>
                <a:rPr lang="en-GB" sz="2000"/>
                <a:t>Customer Support Metrics</a:t>
              </a:r>
            </a:p>
          </p:txBody>
        </p:sp>
        <p:sp>
          <p:nvSpPr>
            <p:cNvPr id="17" name="Freeform: Shape 16">
              <a:extLst>
                <a:ext uri="{FF2B5EF4-FFF2-40B4-BE49-F238E27FC236}">
                  <a16:creationId xmlns:a16="http://schemas.microsoft.com/office/drawing/2014/main" id="{70A98D40-093F-48DC-9CDA-D431F03DBD6F}"/>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Live Site Health</a:t>
              </a:r>
            </a:p>
          </p:txBody>
        </p:sp>
      </p:grpSp>
      <p:grpSp>
        <p:nvGrpSpPr>
          <p:cNvPr id="20" name="Group 19">
            <a:extLst>
              <a:ext uri="{FF2B5EF4-FFF2-40B4-BE49-F238E27FC236}">
                <a16:creationId xmlns:a16="http://schemas.microsoft.com/office/drawing/2014/main" id="{D6B1F003-710F-4FF9-A0EA-50E45DC948FE}"/>
              </a:ext>
            </a:extLst>
          </p:cNvPr>
          <p:cNvGrpSpPr/>
          <p:nvPr/>
        </p:nvGrpSpPr>
        <p:grpSpPr>
          <a:xfrm>
            <a:off x="432518" y="3942893"/>
            <a:ext cx="3514816" cy="2910624"/>
            <a:chOff x="5274098" y="1372771"/>
            <a:chExt cx="3514816" cy="2687785"/>
          </a:xfrm>
        </p:grpSpPr>
        <p:sp>
          <p:nvSpPr>
            <p:cNvPr id="21" name="Freeform: Shape 20">
              <a:extLst>
                <a:ext uri="{FF2B5EF4-FFF2-40B4-BE49-F238E27FC236}">
                  <a16:creationId xmlns:a16="http://schemas.microsoft.com/office/drawing/2014/main" id="{0C599800-3ECC-4435-88F1-B8DB9DC101D6}"/>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Build</a:t>
              </a:r>
            </a:p>
            <a:p>
              <a:pPr marL="185738" lvl="1" defTabSz="755650">
                <a:lnSpc>
                  <a:spcPct val="90000"/>
                </a:lnSpc>
                <a:spcBef>
                  <a:spcPct val="0"/>
                </a:spcBef>
                <a:spcAft>
                  <a:spcPts val="1200"/>
                </a:spcAft>
              </a:pPr>
              <a:r>
                <a:rPr lang="en-GB" sz="2000"/>
                <a:t>Time to Test</a:t>
              </a:r>
            </a:p>
            <a:p>
              <a:pPr marL="185738" lvl="1" defTabSz="755650">
                <a:lnSpc>
                  <a:spcPct val="90000"/>
                </a:lnSpc>
                <a:spcBef>
                  <a:spcPct val="0"/>
                </a:spcBef>
                <a:spcAft>
                  <a:spcPts val="1200"/>
                </a:spcAft>
              </a:pPr>
              <a:r>
                <a:rPr lang="en-GB" sz="2000"/>
                <a:t>Time to Deploy</a:t>
              </a:r>
            </a:p>
            <a:p>
              <a:pPr marL="185738" lvl="1" defTabSz="755650">
                <a:lnSpc>
                  <a:spcPct val="90000"/>
                </a:lnSpc>
                <a:spcBef>
                  <a:spcPct val="0"/>
                </a:spcBef>
                <a:spcAft>
                  <a:spcPts val="1200"/>
                </a:spcAft>
              </a:pPr>
              <a:r>
                <a:rPr lang="en-GB" sz="2000"/>
                <a:t>Time to Improve</a:t>
              </a:r>
            </a:p>
            <a:p>
              <a:pPr marL="185738" lvl="1" defTabSz="755650">
                <a:lnSpc>
                  <a:spcPct val="90000"/>
                </a:lnSpc>
                <a:spcBef>
                  <a:spcPct val="0"/>
                </a:spcBef>
                <a:spcAft>
                  <a:spcPts val="1200"/>
                </a:spcAft>
              </a:pPr>
              <a:r>
                <a:rPr lang="en-GB" sz="2000"/>
                <a:t>Failed and flaky automation</a:t>
              </a:r>
            </a:p>
            <a:p>
              <a:pPr marL="185738" lvl="1" defTabSz="755650">
                <a:lnSpc>
                  <a:spcPct val="90000"/>
                </a:lnSpc>
                <a:spcBef>
                  <a:spcPct val="0"/>
                </a:spcBef>
                <a:spcAft>
                  <a:spcPts val="1200"/>
                </a:spcAft>
              </a:pPr>
              <a:endParaRPr lang="en-GB" sz="2000"/>
            </a:p>
          </p:txBody>
        </p:sp>
        <p:sp>
          <p:nvSpPr>
            <p:cNvPr id="22" name="Freeform: Shape 21">
              <a:extLst>
                <a:ext uri="{FF2B5EF4-FFF2-40B4-BE49-F238E27FC236}">
                  <a16:creationId xmlns:a16="http://schemas.microsoft.com/office/drawing/2014/main" id="{E4C23988-6A53-4F05-A74D-15E22F1FA125}"/>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Pipeline Velocity</a:t>
              </a:r>
            </a:p>
          </p:txBody>
        </p:sp>
      </p:grpSp>
    </p:spTree>
    <p:extLst>
      <p:ext uri="{BB962C8B-B14F-4D97-AF65-F5344CB8AC3E}">
        <p14:creationId xmlns:p14="http://schemas.microsoft.com/office/powerpoint/2010/main" val="300864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Build-Measure-Learn</a:t>
            </a:r>
          </a:p>
        </p:txBody>
      </p:sp>
      <p:sp>
        <p:nvSpPr>
          <p:cNvPr id="3" name="Rectangle 2"/>
          <p:cNvSpPr/>
          <p:nvPr/>
        </p:nvSpPr>
        <p:spPr bwMode="auto">
          <a:xfrm>
            <a:off x="2120028" y="4838190"/>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4" name="Rectangle 3"/>
          <p:cNvSpPr/>
          <p:nvPr/>
        </p:nvSpPr>
        <p:spPr bwMode="auto">
          <a:xfrm>
            <a:off x="2120028" y="3238108"/>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5" name="Rectangle 4"/>
          <p:cNvSpPr/>
          <p:nvPr/>
        </p:nvSpPr>
        <p:spPr bwMode="auto">
          <a:xfrm>
            <a:off x="2120028" y="1625053"/>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6" name="TextBox 5"/>
          <p:cNvSpPr txBox="1"/>
          <p:nvPr/>
        </p:nvSpPr>
        <p:spPr>
          <a:xfrm>
            <a:off x="3769965" y="1625054"/>
            <a:ext cx="8205896" cy="1252019"/>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spc="0">
                <a:gradFill>
                  <a:gsLst>
                    <a:gs pos="0">
                      <a:srgbClr val="616161"/>
                    </a:gs>
                    <a:gs pos="100000">
                      <a:srgbClr val="616161"/>
                    </a:gs>
                  </a:gsLst>
                  <a:lin ang="5400000" scaled="1"/>
                </a:gradFill>
                <a:latin typeface="+mn-lt"/>
              </a:rPr>
              <a:t>We believe {customer segment} wants {product/feature}</a:t>
            </a:r>
            <a:br>
              <a:rPr lang="en-US" sz="2040" kern="0" spc="0">
                <a:gradFill>
                  <a:gsLst>
                    <a:gs pos="0">
                      <a:srgbClr val="616161"/>
                    </a:gs>
                    <a:gs pos="100000">
                      <a:srgbClr val="616161"/>
                    </a:gs>
                  </a:gsLst>
                  <a:lin ang="5400000" scaled="1"/>
                </a:gradFill>
                <a:latin typeface="+mn-lt"/>
              </a:rPr>
            </a:br>
            <a:r>
              <a:rPr lang="en-US" sz="2040" kern="0" spc="0">
                <a:gradFill>
                  <a:gsLst>
                    <a:gs pos="0">
                      <a:srgbClr val="616161"/>
                    </a:gs>
                    <a:gs pos="100000">
                      <a:srgbClr val="616161"/>
                    </a:gs>
                  </a:gsLst>
                  <a:lin ang="5400000" scaled="1"/>
                </a:gradFill>
                <a:latin typeface="+mn-lt"/>
              </a:rPr>
              <a:t>because {value prop}</a:t>
            </a:r>
          </a:p>
        </p:txBody>
      </p:sp>
      <p:sp>
        <p:nvSpPr>
          <p:cNvPr id="7" name="TextBox 6"/>
          <p:cNvSpPr txBox="1"/>
          <p:nvPr/>
        </p:nvSpPr>
        <p:spPr>
          <a:xfrm>
            <a:off x="3769965" y="3238109"/>
            <a:ext cx="8205896" cy="1252020"/>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To prove or disprove the above, the team will conduct the following experiment(s): …</a:t>
            </a:r>
          </a:p>
        </p:txBody>
      </p:sp>
      <p:sp>
        <p:nvSpPr>
          <p:cNvPr id="8" name="TextBox 7"/>
          <p:cNvSpPr txBox="1"/>
          <p:nvPr/>
        </p:nvSpPr>
        <p:spPr>
          <a:xfrm>
            <a:off x="3769965" y="4851164"/>
            <a:ext cx="7917864" cy="1217849"/>
          </a:xfrm>
          <a:prstGeom prst="rect">
            <a:avLst/>
          </a:prstGeom>
          <a:noFill/>
        </p:spPr>
        <p:txBody>
          <a:bodyPr wrap="square" lIns="624183"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The above experiment(s) proved or disproved the hypothesis by impacting the following metric(s): …</a:t>
            </a:r>
          </a:p>
        </p:txBody>
      </p:sp>
      <p:sp>
        <p:nvSpPr>
          <p:cNvPr id="9" name="Pentagon 8"/>
          <p:cNvSpPr/>
          <p:nvPr/>
        </p:nvSpPr>
        <p:spPr bwMode="auto">
          <a:xfrm>
            <a:off x="3177376" y="1869545"/>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entagon 9"/>
          <p:cNvSpPr/>
          <p:nvPr/>
        </p:nvSpPr>
        <p:spPr bwMode="auto">
          <a:xfrm>
            <a:off x="3177376" y="3476113"/>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a:off x="3177376" y="5082682"/>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28931" y="1586583"/>
            <a:ext cx="3175514" cy="1328960"/>
            <a:chOff x="519112" y="1373716"/>
            <a:chExt cx="3113532" cy="1303020"/>
          </a:xfrm>
        </p:grpSpPr>
        <p:sp>
          <p:nvSpPr>
            <p:cNvPr id="13" name="Rectangle 12"/>
            <p:cNvSpPr/>
            <p:nvPr/>
          </p:nvSpPr>
          <p:spPr bwMode="auto">
            <a:xfrm>
              <a:off x="519112" y="1373716"/>
              <a:ext cx="3113532" cy="1303020"/>
            </a:xfrm>
            <a:prstGeom prst="rect">
              <a:avLst/>
            </a:prstGeom>
            <a:solidFill>
              <a:srgbClr val="A7D7F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4"/>
            <p:cNvSpPr/>
            <p:nvPr/>
          </p:nvSpPr>
          <p:spPr bwMode="gray">
            <a:xfrm>
              <a:off x="519112" y="137371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Hypothesis</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5" name="Picture 14"/>
            <p:cNvPicPr>
              <a:picLocks noChangeAspect="1"/>
            </p:cNvPicPr>
            <p:nvPr/>
          </p:nvPicPr>
          <p:blipFill>
            <a:blip r:embed="rId3"/>
            <a:stretch>
              <a:fillRect/>
            </a:stretch>
          </p:blipFill>
          <p:spPr>
            <a:xfrm>
              <a:off x="585914" y="1814007"/>
              <a:ext cx="487506" cy="825009"/>
            </a:xfrm>
            <a:prstGeom prst="rect">
              <a:avLst/>
            </a:prstGeom>
          </p:spPr>
        </p:pic>
      </p:grpSp>
      <p:grpSp>
        <p:nvGrpSpPr>
          <p:cNvPr id="16" name="Group 15"/>
          <p:cNvGrpSpPr/>
          <p:nvPr/>
        </p:nvGrpSpPr>
        <p:grpSpPr>
          <a:xfrm>
            <a:off x="394869" y="3193152"/>
            <a:ext cx="3309577" cy="1328960"/>
            <a:chOff x="387666" y="2948926"/>
            <a:chExt cx="3244978" cy="1303020"/>
          </a:xfrm>
        </p:grpSpPr>
        <p:sp>
          <p:nvSpPr>
            <p:cNvPr id="17" name="Rectangle 16"/>
            <p:cNvSpPr/>
            <p:nvPr/>
          </p:nvSpPr>
          <p:spPr bwMode="auto">
            <a:xfrm>
              <a:off x="519112" y="2948926"/>
              <a:ext cx="3113532" cy="1303020"/>
            </a:xfrm>
            <a:prstGeom prst="rect">
              <a:avLst/>
            </a:prstGeom>
            <a:solidFill>
              <a:srgbClr val="AC2A90"/>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8" name="Rectangle 4"/>
            <p:cNvSpPr/>
            <p:nvPr/>
          </p:nvSpPr>
          <p:spPr bwMode="gray">
            <a:xfrm>
              <a:off x="519112" y="294892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Experiment</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descr="Illustrations-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666" y="3440559"/>
              <a:ext cx="1040204" cy="803795"/>
            </a:xfrm>
            <a:prstGeom prst="rect">
              <a:avLst/>
            </a:prstGeom>
          </p:spPr>
        </p:pic>
      </p:grpSp>
      <p:grpSp>
        <p:nvGrpSpPr>
          <p:cNvPr id="20" name="Group 19"/>
          <p:cNvGrpSpPr/>
          <p:nvPr/>
        </p:nvGrpSpPr>
        <p:grpSpPr>
          <a:xfrm>
            <a:off x="530562" y="4799720"/>
            <a:ext cx="3175514" cy="1328960"/>
            <a:chOff x="520711" y="4524136"/>
            <a:chExt cx="3113532" cy="1303020"/>
          </a:xfrm>
        </p:grpSpPr>
        <p:sp>
          <p:nvSpPr>
            <p:cNvPr id="21" name="Rectangle 20"/>
            <p:cNvSpPr/>
            <p:nvPr/>
          </p:nvSpPr>
          <p:spPr bwMode="auto">
            <a:xfrm>
              <a:off x="520711" y="4524136"/>
              <a:ext cx="3113532" cy="1303020"/>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2" name="Rectangle 4"/>
            <p:cNvSpPr/>
            <p:nvPr/>
          </p:nvSpPr>
          <p:spPr bwMode="gray">
            <a:xfrm>
              <a:off x="520711" y="452413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Learning</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3" name="Picture 22"/>
            <p:cNvPicPr>
              <a:picLocks noChangeAspect="1"/>
            </p:cNvPicPr>
            <p:nvPr/>
          </p:nvPicPr>
          <p:blipFill>
            <a:blip r:embed="rId5"/>
            <a:stretch>
              <a:fillRect/>
            </a:stretch>
          </p:blipFill>
          <p:spPr>
            <a:xfrm>
              <a:off x="593001" y="5031254"/>
              <a:ext cx="519063" cy="737399"/>
            </a:xfrm>
            <a:prstGeom prst="rect">
              <a:avLst/>
            </a:prstGeom>
          </p:spPr>
        </p:pic>
      </p:grpSp>
    </p:spTree>
    <p:extLst>
      <p:ext uri="{BB962C8B-B14F-4D97-AF65-F5344CB8AC3E}">
        <p14:creationId xmlns:p14="http://schemas.microsoft.com/office/powerpoint/2010/main" val="175034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A46-F9E3-40F4-AD78-50145C7CD288}"/>
              </a:ext>
            </a:extLst>
          </p:cNvPr>
          <p:cNvSpPr>
            <a:spLocks noGrp="1"/>
          </p:cNvSpPr>
          <p:nvPr>
            <p:ph type="title"/>
          </p:nvPr>
        </p:nvSpPr>
        <p:spPr/>
        <p:txBody>
          <a:bodyPr/>
          <a:lstStyle/>
          <a:p>
            <a:r>
              <a:rPr lang="en-AU" dirty="0"/>
              <a:t>Failure is an opportunity to learn</a:t>
            </a:r>
          </a:p>
        </p:txBody>
      </p:sp>
      <p:pic>
        <p:nvPicPr>
          <p:cNvPr id="4" name="Picture 3">
            <a:extLst>
              <a:ext uri="{FF2B5EF4-FFF2-40B4-BE49-F238E27FC236}">
                <a16:creationId xmlns:a16="http://schemas.microsoft.com/office/drawing/2014/main" id="{380BB12F-6DFA-4088-A7DF-955DEEDDE3CE}"/>
              </a:ext>
            </a:extLst>
          </p:cNvPr>
          <p:cNvPicPr>
            <a:picLocks noChangeAspect="1"/>
          </p:cNvPicPr>
          <p:nvPr/>
        </p:nvPicPr>
        <p:blipFill>
          <a:blip r:embed="rId3"/>
          <a:stretch>
            <a:fillRect/>
          </a:stretch>
        </p:blipFill>
        <p:spPr>
          <a:xfrm>
            <a:off x="1134242" y="1295399"/>
            <a:ext cx="6212708" cy="4926786"/>
          </a:xfrm>
          <a:prstGeom prst="rect">
            <a:avLst/>
          </a:prstGeom>
        </p:spPr>
      </p:pic>
      <p:pic>
        <p:nvPicPr>
          <p:cNvPr id="3" name="Picture 2">
            <a:extLst>
              <a:ext uri="{FF2B5EF4-FFF2-40B4-BE49-F238E27FC236}">
                <a16:creationId xmlns:a16="http://schemas.microsoft.com/office/drawing/2014/main" id="{FE1F6D22-902F-4456-B1C4-C1CE9A14392A}"/>
              </a:ext>
            </a:extLst>
          </p:cNvPr>
          <p:cNvPicPr>
            <a:picLocks noChangeAspect="1"/>
          </p:cNvPicPr>
          <p:nvPr/>
        </p:nvPicPr>
        <p:blipFill>
          <a:blip r:embed="rId4"/>
          <a:stretch>
            <a:fillRect/>
          </a:stretch>
        </p:blipFill>
        <p:spPr>
          <a:xfrm>
            <a:off x="5471939" y="1716067"/>
            <a:ext cx="5931894" cy="4926034"/>
          </a:xfrm>
          <a:prstGeom prst="rect">
            <a:avLst/>
          </a:prstGeom>
          <a:ln>
            <a:solidFill>
              <a:schemeClr val="bg2">
                <a:lumMod val="50000"/>
              </a:schemeClr>
            </a:solidFill>
          </a:ln>
        </p:spPr>
      </p:pic>
    </p:spTree>
    <p:extLst>
      <p:ext uri="{BB962C8B-B14F-4D97-AF65-F5344CB8AC3E}">
        <p14:creationId xmlns:p14="http://schemas.microsoft.com/office/powerpoint/2010/main" val="20680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09626" y="1339671"/>
            <a:ext cx="5552984" cy="565091"/>
          </a:xfrm>
        </p:spPr>
        <p:txBody>
          <a:bodyPr/>
          <a:lstStyle/>
          <a:p>
            <a:r>
              <a:rPr lang="en-US" dirty="0">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598916" y="3858798"/>
            <a:ext cx="550750" cy="550750"/>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265341" y="1923320"/>
            <a:ext cx="550750" cy="550750"/>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991246" y="2619838"/>
            <a:ext cx="550750" cy="550750"/>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9417179" y="2329857"/>
            <a:ext cx="550750" cy="550750"/>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9892127" y="1428704"/>
            <a:ext cx="550750" cy="550750"/>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10043729" y="2763722"/>
            <a:ext cx="550750" cy="550750"/>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10043729" y="2069088"/>
            <a:ext cx="550750" cy="550750"/>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10670279" y="2438270"/>
            <a:ext cx="550750" cy="550750"/>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681754" y="3078533"/>
            <a:ext cx="5380856" cy="37397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3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Work with Microsoft’s largest customers to help them accelerate their DevOps transformation.</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AU" sz="285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59932" y="2216253"/>
            <a:ext cx="1243644" cy="1243644"/>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4768800" y="4206239"/>
            <a:ext cx="1243644" cy="1243644"/>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9265527" y="1704054"/>
            <a:ext cx="550800" cy="550800"/>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1608135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5276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E5AE5-8A17-4CA7-A6B6-0C52286316DE}"/>
              </a:ext>
            </a:extLst>
          </p:cNvPr>
          <p:cNvSpPr>
            <a:spLocks noGrp="1"/>
          </p:cNvSpPr>
          <p:nvPr>
            <p:ph type="title"/>
          </p:nvPr>
        </p:nvSpPr>
        <p:spPr/>
        <p:txBody>
          <a:bodyPr/>
          <a:lstStyle/>
          <a:p>
            <a:r>
              <a:rPr lang="en-GB"/>
              <a:t>Live Site Incidents</a:t>
            </a:r>
            <a:endParaRPr lang="en-US"/>
          </a:p>
        </p:txBody>
      </p:sp>
      <p:sp>
        <p:nvSpPr>
          <p:cNvPr id="4" name="Text Placeholder 3">
            <a:extLst>
              <a:ext uri="{FF2B5EF4-FFF2-40B4-BE49-F238E27FC236}">
                <a16:creationId xmlns:a16="http://schemas.microsoft.com/office/drawing/2014/main" id="{1AEB6F8E-F599-4DD8-9931-08516D62F66E}"/>
              </a:ext>
            </a:extLst>
          </p:cNvPr>
          <p:cNvSpPr>
            <a:spLocks noGrp="1"/>
          </p:cNvSpPr>
          <p:nvPr>
            <p:ph type="body" sz="quarter" idx="10"/>
          </p:nvPr>
        </p:nvSpPr>
        <p:spPr>
          <a:xfrm>
            <a:off x="274639" y="1211287"/>
            <a:ext cx="5486399" cy="5429179"/>
          </a:xfrm>
        </p:spPr>
        <p:txBody>
          <a:bodyPr/>
          <a:lstStyle/>
          <a:p>
            <a:pPr marL="457200" indent="-457200">
              <a:buFont typeface="Arial" panose="020B0604020202020204" pitchFamily="34" charset="0"/>
              <a:buChar char="•"/>
            </a:pPr>
            <a:r>
              <a:rPr lang="en-GB" sz="2400"/>
              <a:t>On detection, LSI conference bridge created</a:t>
            </a:r>
          </a:p>
          <a:p>
            <a:pPr marL="457200" indent="-457200">
              <a:buFont typeface="Arial" panose="020B0604020202020204" pitchFamily="34" charset="0"/>
              <a:buChar char="•"/>
            </a:pPr>
            <a:r>
              <a:rPr lang="en-GB" sz="2400"/>
              <a:t>DRI’s brought in to call</a:t>
            </a:r>
          </a:p>
          <a:p>
            <a:pPr marL="457200" indent="-457200">
              <a:buFont typeface="Arial" panose="020B0604020202020204" pitchFamily="34" charset="0"/>
              <a:buChar char="•"/>
            </a:pPr>
            <a:r>
              <a:rPr lang="en-US" sz="2400"/>
              <a:t>Communication externally and internally</a:t>
            </a:r>
          </a:p>
          <a:p>
            <a:pPr marL="457200" indent="-457200">
              <a:buFont typeface="Arial" panose="020B0604020202020204" pitchFamily="34" charset="0"/>
              <a:buChar char="•"/>
            </a:pPr>
            <a:r>
              <a:rPr lang="en-US" sz="2400"/>
              <a:t>Gather data for repair items &amp; mitigate for customers</a:t>
            </a:r>
          </a:p>
          <a:p>
            <a:pPr marL="457200" indent="-457200">
              <a:buFont typeface="Arial" panose="020B0604020202020204" pitchFamily="34" charset="0"/>
              <a:buChar char="•"/>
            </a:pPr>
            <a:r>
              <a:rPr lang="en-GB" sz="2400"/>
              <a:t>Every action recorded</a:t>
            </a:r>
            <a:endParaRPr lang="en-US" sz="2400"/>
          </a:p>
          <a:p>
            <a:pPr marL="457200" indent="-457200">
              <a:buFont typeface="Arial" panose="020B0604020202020204" pitchFamily="34" charset="0"/>
              <a:buChar char="•"/>
            </a:pPr>
            <a:r>
              <a:rPr lang="en-US" sz="2400"/>
              <a:t>Plan to rotate people during long running LSI’s</a:t>
            </a:r>
          </a:p>
          <a:p>
            <a:pPr marL="457200" indent="-457200">
              <a:buFont typeface="Arial" panose="020B0604020202020204" pitchFamily="34" charset="0"/>
              <a:buChar char="•"/>
            </a:pPr>
            <a:r>
              <a:rPr lang="en-GB" sz="2400"/>
              <a:t>C</a:t>
            </a:r>
            <a:r>
              <a:rPr lang="en-US" sz="2400" err="1"/>
              <a:t>reate</a:t>
            </a:r>
            <a:r>
              <a:rPr lang="en-US" sz="2400"/>
              <a:t> &amp; track repair Items to prevent reoccurrence and improve detection time</a:t>
            </a:r>
          </a:p>
        </p:txBody>
      </p:sp>
      <p:grpSp>
        <p:nvGrpSpPr>
          <p:cNvPr id="8" name="Group 7">
            <a:extLst>
              <a:ext uri="{FF2B5EF4-FFF2-40B4-BE49-F238E27FC236}">
                <a16:creationId xmlns:a16="http://schemas.microsoft.com/office/drawing/2014/main" id="{B1177333-6AA7-419A-BEC9-7E5F95CD80D9}"/>
              </a:ext>
            </a:extLst>
          </p:cNvPr>
          <p:cNvGrpSpPr/>
          <p:nvPr/>
        </p:nvGrpSpPr>
        <p:grpSpPr>
          <a:xfrm>
            <a:off x="6218237" y="40877"/>
            <a:ext cx="6227908" cy="6953647"/>
            <a:chOff x="6610813" y="40878"/>
            <a:chExt cx="5763324" cy="6537158"/>
          </a:xfrm>
        </p:grpSpPr>
        <p:pic>
          <p:nvPicPr>
            <p:cNvPr id="6" name="Picture 5">
              <a:extLst>
                <a:ext uri="{FF2B5EF4-FFF2-40B4-BE49-F238E27FC236}">
                  <a16:creationId xmlns:a16="http://schemas.microsoft.com/office/drawing/2014/main" id="{DBB254E8-658C-4D21-A80E-FA6B56BB2F1F}"/>
                </a:ext>
              </a:extLst>
            </p:cNvPr>
            <p:cNvPicPr>
              <a:picLocks noChangeAspect="1"/>
            </p:cNvPicPr>
            <p:nvPr/>
          </p:nvPicPr>
          <p:blipFill>
            <a:blip r:embed="rId3"/>
            <a:stretch>
              <a:fillRect/>
            </a:stretch>
          </p:blipFill>
          <p:spPr>
            <a:xfrm>
              <a:off x="6610813" y="40878"/>
              <a:ext cx="5763324" cy="5493168"/>
            </a:xfrm>
            <a:prstGeom prst="rect">
              <a:avLst/>
            </a:prstGeom>
          </p:spPr>
        </p:pic>
        <p:pic>
          <p:nvPicPr>
            <p:cNvPr id="7" name="Picture 6">
              <a:extLst>
                <a:ext uri="{FF2B5EF4-FFF2-40B4-BE49-F238E27FC236}">
                  <a16:creationId xmlns:a16="http://schemas.microsoft.com/office/drawing/2014/main" id="{E5FFF386-512F-44A9-8F08-9D10F1DEE611}"/>
                </a:ext>
              </a:extLst>
            </p:cNvPr>
            <p:cNvPicPr>
              <a:picLocks noChangeAspect="1"/>
            </p:cNvPicPr>
            <p:nvPr/>
          </p:nvPicPr>
          <p:blipFill>
            <a:blip r:embed="rId4"/>
            <a:stretch>
              <a:fillRect/>
            </a:stretch>
          </p:blipFill>
          <p:spPr>
            <a:xfrm>
              <a:off x="6610813" y="5657502"/>
              <a:ext cx="5700764" cy="920534"/>
            </a:xfrm>
            <a:prstGeom prst="rect">
              <a:avLst/>
            </a:prstGeom>
          </p:spPr>
        </p:pic>
      </p:grpSp>
      <p:sp>
        <p:nvSpPr>
          <p:cNvPr id="9" name="Rectangle 8">
            <a:extLst>
              <a:ext uri="{FF2B5EF4-FFF2-40B4-BE49-F238E27FC236}">
                <a16:creationId xmlns:a16="http://schemas.microsoft.com/office/drawing/2014/main" id="{603C08EC-0AA1-4418-BDA9-B4B6FF74FC0E}"/>
              </a:ext>
            </a:extLst>
          </p:cNvPr>
          <p:cNvSpPr/>
          <p:nvPr/>
        </p:nvSpPr>
        <p:spPr bwMode="auto">
          <a:xfrm>
            <a:off x="6002213"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72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21F1-8EC0-406C-82A9-930D8EA30980}"/>
              </a:ext>
            </a:extLst>
          </p:cNvPr>
          <p:cNvSpPr>
            <a:spLocks noGrp="1"/>
          </p:cNvSpPr>
          <p:nvPr>
            <p:ph type="title"/>
          </p:nvPr>
        </p:nvSpPr>
        <p:spPr/>
        <p:txBody>
          <a:bodyPr/>
          <a:lstStyle/>
          <a:p>
            <a:r>
              <a:rPr lang="en-GB"/>
              <a:t>Be Transparent</a:t>
            </a:r>
          </a:p>
        </p:txBody>
      </p:sp>
      <p:pic>
        <p:nvPicPr>
          <p:cNvPr id="4" name="Picture 3">
            <a:extLst>
              <a:ext uri="{FF2B5EF4-FFF2-40B4-BE49-F238E27FC236}">
                <a16:creationId xmlns:a16="http://schemas.microsoft.com/office/drawing/2014/main" id="{12EA023A-BC2E-4266-8209-E550E94F4152}"/>
              </a:ext>
            </a:extLst>
          </p:cNvPr>
          <p:cNvPicPr>
            <a:picLocks noChangeAspect="1"/>
          </p:cNvPicPr>
          <p:nvPr/>
        </p:nvPicPr>
        <p:blipFill>
          <a:blip r:embed="rId3"/>
          <a:stretch>
            <a:fillRect/>
          </a:stretch>
        </p:blipFill>
        <p:spPr>
          <a:xfrm>
            <a:off x="290850" y="1433761"/>
            <a:ext cx="11923723" cy="4429866"/>
          </a:xfrm>
          <a:prstGeom prst="rect">
            <a:avLst/>
          </a:prstGeom>
        </p:spPr>
      </p:pic>
      <p:grpSp>
        <p:nvGrpSpPr>
          <p:cNvPr id="5" name="Group 4">
            <a:extLst>
              <a:ext uri="{FF2B5EF4-FFF2-40B4-BE49-F238E27FC236}">
                <a16:creationId xmlns:a16="http://schemas.microsoft.com/office/drawing/2014/main" id="{002564A0-24FC-4333-9E4D-665FAB3178F5}"/>
              </a:ext>
            </a:extLst>
          </p:cNvPr>
          <p:cNvGrpSpPr/>
          <p:nvPr/>
        </p:nvGrpSpPr>
        <p:grpSpPr>
          <a:xfrm>
            <a:off x="8090445" y="1265014"/>
            <a:ext cx="4274432" cy="5688632"/>
            <a:chOff x="7850038" y="1615567"/>
            <a:chExt cx="4218317" cy="5613951"/>
          </a:xfrm>
        </p:grpSpPr>
        <p:pic>
          <p:nvPicPr>
            <p:cNvPr id="6" name="Picture 5">
              <a:extLst>
                <a:ext uri="{FF2B5EF4-FFF2-40B4-BE49-F238E27FC236}">
                  <a16:creationId xmlns:a16="http://schemas.microsoft.com/office/drawing/2014/main" id="{238AE3CE-C016-4895-8C5F-5CBAE58E843C}"/>
                </a:ext>
              </a:extLst>
            </p:cNvPr>
            <p:cNvPicPr>
              <a:picLocks noChangeAspect="1"/>
            </p:cNvPicPr>
            <p:nvPr/>
          </p:nvPicPr>
          <p:blipFill>
            <a:blip r:embed="rId4"/>
            <a:stretch>
              <a:fillRect/>
            </a:stretch>
          </p:blipFill>
          <p:spPr>
            <a:xfrm>
              <a:off x="7850038" y="1615567"/>
              <a:ext cx="4121298" cy="1754558"/>
            </a:xfrm>
            <a:prstGeom prst="rect">
              <a:avLst/>
            </a:prstGeom>
          </p:spPr>
        </p:pic>
        <p:pic>
          <p:nvPicPr>
            <p:cNvPr id="7" name="Picture 6">
              <a:extLst>
                <a:ext uri="{FF2B5EF4-FFF2-40B4-BE49-F238E27FC236}">
                  <a16:creationId xmlns:a16="http://schemas.microsoft.com/office/drawing/2014/main" id="{0500695B-B7C9-41C1-A7EF-52055B244717}"/>
                </a:ext>
              </a:extLst>
            </p:cNvPr>
            <p:cNvPicPr>
              <a:picLocks noChangeAspect="1"/>
            </p:cNvPicPr>
            <p:nvPr/>
          </p:nvPicPr>
          <p:blipFill rotWithShape="1">
            <a:blip r:embed="rId5"/>
            <a:srcRect b="2654"/>
            <a:stretch/>
          </p:blipFill>
          <p:spPr>
            <a:xfrm>
              <a:off x="7850038" y="2059077"/>
              <a:ext cx="4218317" cy="5170441"/>
            </a:xfrm>
            <a:prstGeom prst="rect">
              <a:avLst/>
            </a:prstGeom>
          </p:spPr>
        </p:pic>
      </p:grpSp>
      <p:pic>
        <p:nvPicPr>
          <p:cNvPr id="8" name="Picture 7">
            <a:extLst>
              <a:ext uri="{FF2B5EF4-FFF2-40B4-BE49-F238E27FC236}">
                <a16:creationId xmlns:a16="http://schemas.microsoft.com/office/drawing/2014/main" id="{CE643389-D084-4F29-B757-C59CFE877F01}"/>
              </a:ext>
            </a:extLst>
          </p:cNvPr>
          <p:cNvPicPr>
            <a:picLocks noChangeAspect="1"/>
          </p:cNvPicPr>
          <p:nvPr/>
        </p:nvPicPr>
        <p:blipFill>
          <a:blip r:embed="rId6"/>
          <a:stretch>
            <a:fillRect/>
          </a:stretch>
        </p:blipFill>
        <p:spPr>
          <a:xfrm>
            <a:off x="8491145" y="131355"/>
            <a:ext cx="3691555" cy="905576"/>
          </a:xfrm>
          <a:prstGeom prst="rect">
            <a:avLst/>
          </a:prstGeom>
        </p:spPr>
      </p:pic>
    </p:spTree>
    <p:extLst>
      <p:ext uri="{BB962C8B-B14F-4D97-AF65-F5344CB8AC3E}">
        <p14:creationId xmlns:p14="http://schemas.microsoft.com/office/powerpoint/2010/main" val="6432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B46-9E80-45E4-A892-6777A46200D0}"/>
              </a:ext>
            </a:extLst>
          </p:cNvPr>
          <p:cNvSpPr>
            <a:spLocks noGrp="1"/>
          </p:cNvSpPr>
          <p:nvPr>
            <p:ph type="title"/>
          </p:nvPr>
        </p:nvSpPr>
        <p:spPr>
          <a:xfrm>
            <a:off x="1609725" y="295274"/>
            <a:ext cx="10554478" cy="917575"/>
          </a:xfrm>
        </p:spPr>
        <p:txBody>
          <a:bodyPr/>
          <a:lstStyle/>
          <a:p>
            <a:r>
              <a:rPr lang="en-US"/>
              <a:t>No such thing as ‘partial automation’</a:t>
            </a:r>
            <a:endParaRPr lang="en-GB"/>
          </a:p>
        </p:txBody>
      </p:sp>
      <p:sp>
        <p:nvSpPr>
          <p:cNvPr id="3" name="Content Placeholder 2">
            <a:extLst>
              <a:ext uri="{FF2B5EF4-FFF2-40B4-BE49-F238E27FC236}">
                <a16:creationId xmlns:a16="http://schemas.microsoft.com/office/drawing/2014/main" id="{DF700604-8850-4D8B-AC0A-AEADE4289BC7}"/>
              </a:ext>
            </a:extLst>
          </p:cNvPr>
          <p:cNvSpPr txBox="1">
            <a:spLocks/>
          </p:cNvSpPr>
          <p:nvPr/>
        </p:nvSpPr>
        <p:spPr>
          <a:xfrm>
            <a:off x="1511216" y="1841078"/>
            <a:ext cx="8354572" cy="3808130"/>
          </a:xfrm>
          <a:prstGeom prst="rect">
            <a:avLst/>
          </a:prstGeom>
        </p:spPr>
        <p:txBody>
          <a:bodyPr>
            <a:normAutofit fontScale="92500" lnSpcReduction="20000"/>
          </a:bodyPr>
          <a:lstStyle>
            <a:lvl1pPr marL="457200" indent="-457200" algn="l" rtl="0" eaLnBrk="0" fontAlgn="base" hangingPunct="0">
              <a:lnSpc>
                <a:spcPct val="90000"/>
              </a:lnSpc>
              <a:spcBef>
                <a:spcPts val="2100"/>
              </a:spcBef>
              <a:spcAft>
                <a:spcPct val="0"/>
              </a:spcAft>
              <a:buClr>
                <a:srgbClr val="008A96"/>
              </a:buClr>
              <a:buSzPct val="100000"/>
              <a:buFont typeface="Wingdings" panose="05000000000000000000" pitchFamily="2" charset="2"/>
              <a:buChar char="§"/>
              <a:defRPr sz="4000">
                <a:solidFill>
                  <a:schemeClr val="tx1"/>
                </a:solidFill>
                <a:latin typeface="+mn-lt"/>
                <a:ea typeface="+mn-ea"/>
                <a:cs typeface="+mn-cs"/>
                <a:sym typeface="Arial" panose="020B0604020202020204" pitchFamily="34" charset="0"/>
              </a:defRPr>
            </a:lvl1pPr>
            <a:lvl2pPr marL="838200" indent="-457200" algn="l" rtl="0" eaLnBrk="0" fontAlgn="base" hangingPunct="0">
              <a:lnSpc>
                <a:spcPct val="90000"/>
              </a:lnSpc>
              <a:spcBef>
                <a:spcPts val="19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2pPr>
            <a:lvl3pPr marL="1295400" indent="-457200" algn="l" rtl="0" eaLnBrk="0" fontAlgn="base" hangingPunct="0">
              <a:lnSpc>
                <a:spcPct val="90000"/>
              </a:lnSpc>
              <a:spcBef>
                <a:spcPts val="16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3pPr>
            <a:lvl4pPr marL="17526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4pPr>
            <a:lvl5pPr marL="22098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5pPr>
            <a:lvl6pPr marL="26670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6pPr>
            <a:lvl7pPr marL="31242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7pPr>
            <a:lvl8pPr marL="35814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8pPr>
            <a:lvl9pPr marL="40386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9pPr>
          </a:lstStyle>
          <a:p>
            <a:pPr marL="0" indent="0">
              <a:buNone/>
            </a:pPr>
            <a:r>
              <a:rPr lang="en-US" sz="2448" kern="0"/>
              <a:t>“One time” deployment commands in OneNote, email</a:t>
            </a:r>
          </a:p>
          <a:p>
            <a:pPr marL="233172" lvl="1" indent="0">
              <a:buNone/>
            </a:pPr>
            <a:endParaRPr lang="en-US" sz="2448" kern="0"/>
          </a:p>
          <a:p>
            <a:pPr marL="233172" lvl="1" indent="0">
              <a:buNone/>
            </a:pPr>
            <a:r>
              <a:rPr lang="en-US" sz="2448" kern="0">
                <a:latin typeface="Consolas" panose="020B0609020204030204" pitchFamily="49" charset="0"/>
              </a:rPr>
              <a:t>Set-Options “-p 0”</a:t>
            </a:r>
          </a:p>
          <a:p>
            <a:pPr marL="0" indent="0">
              <a:buNone/>
            </a:pPr>
            <a:endParaRPr lang="en-US" sz="2448" kern="0"/>
          </a:p>
          <a:p>
            <a:pPr marL="0" indent="0">
              <a:buNone/>
            </a:pPr>
            <a:r>
              <a:rPr lang="en-US" sz="2448" kern="0"/>
              <a:t>Imagine a dozen more steps like that…</a:t>
            </a:r>
          </a:p>
          <a:p>
            <a:pPr marL="0" indent="0">
              <a:lnSpc>
                <a:spcPct val="150000"/>
              </a:lnSpc>
              <a:spcBef>
                <a:spcPts val="1224"/>
              </a:spcBef>
              <a:buNone/>
            </a:pPr>
            <a:r>
              <a:rPr lang="en-US" sz="2448" kern="0"/>
              <a:t>And then…someone misses a step half way through</a:t>
            </a:r>
          </a:p>
          <a:p>
            <a:pPr marL="0" indent="0">
              <a:lnSpc>
                <a:spcPct val="150000"/>
              </a:lnSpc>
              <a:buNone/>
            </a:pPr>
            <a:r>
              <a:rPr lang="en-US" sz="2448" kern="0"/>
              <a:t>We once broke pre-production for a day</a:t>
            </a:r>
          </a:p>
        </p:txBody>
      </p:sp>
      <p:sp>
        <p:nvSpPr>
          <p:cNvPr id="4" name="Rectangle 3">
            <a:extLst>
              <a:ext uri="{FF2B5EF4-FFF2-40B4-BE49-F238E27FC236}">
                <a16:creationId xmlns:a16="http://schemas.microsoft.com/office/drawing/2014/main" id="{8D3435CA-08A8-476C-8561-8DED21173D01}"/>
              </a:ext>
            </a:extLst>
          </p:cNvPr>
          <p:cNvSpPr/>
          <p:nvPr/>
        </p:nvSpPr>
        <p:spPr bwMode="auto">
          <a:xfrm>
            <a:off x="3697957" y="2777182"/>
            <a:ext cx="233151"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5" name="Rectangle 4">
            <a:extLst>
              <a:ext uri="{FF2B5EF4-FFF2-40B4-BE49-F238E27FC236}">
                <a16:creationId xmlns:a16="http://schemas.microsoft.com/office/drawing/2014/main" id="{98AE6ED3-0C07-4BD7-A199-251D9C886C8C}"/>
              </a:ext>
            </a:extLst>
          </p:cNvPr>
          <p:cNvSpPr/>
          <p:nvPr/>
        </p:nvSpPr>
        <p:spPr bwMode="auto">
          <a:xfrm>
            <a:off x="4591703" y="2777182"/>
            <a:ext cx="194292"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6" name="graduate" title="Icon of a graduation cap">
            <a:extLst>
              <a:ext uri="{FF2B5EF4-FFF2-40B4-BE49-F238E27FC236}">
                <a16:creationId xmlns:a16="http://schemas.microsoft.com/office/drawing/2014/main" id="{591EBC62-62CA-4D39-BDCE-5E819BD107B7}"/>
              </a:ext>
            </a:extLst>
          </p:cNvPr>
          <p:cNvSpPr>
            <a:spLocks noChangeAspect="1" noEditPoints="1"/>
          </p:cNvSpPr>
          <p:nvPr/>
        </p:nvSpPr>
        <p:spPr bwMode="auto">
          <a:xfrm>
            <a:off x="313581" y="295274"/>
            <a:ext cx="1197635" cy="1027342"/>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20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6F1F-B473-4814-A96F-AC3B24067111}"/>
              </a:ext>
            </a:extLst>
          </p:cNvPr>
          <p:cNvSpPr>
            <a:spLocks noGrp="1"/>
          </p:cNvSpPr>
          <p:nvPr>
            <p:ph type="title"/>
          </p:nvPr>
        </p:nvSpPr>
        <p:spPr>
          <a:xfrm>
            <a:off x="274639" y="295274"/>
            <a:ext cx="5727574" cy="917575"/>
          </a:xfrm>
        </p:spPr>
        <p:txBody>
          <a:bodyPr/>
          <a:lstStyle/>
          <a:p>
            <a:r>
              <a:rPr lang="en-GB"/>
              <a:t>Automate completely</a:t>
            </a:r>
          </a:p>
        </p:txBody>
      </p:sp>
      <p:sp>
        <p:nvSpPr>
          <p:cNvPr id="3" name="Content Placeholder 2">
            <a:extLst>
              <a:ext uri="{FF2B5EF4-FFF2-40B4-BE49-F238E27FC236}">
                <a16:creationId xmlns:a16="http://schemas.microsoft.com/office/drawing/2014/main" id="{3EBD03CA-91D1-4FE3-8EF1-E681160A1975}"/>
              </a:ext>
            </a:extLst>
          </p:cNvPr>
          <p:cNvSpPr>
            <a:spLocks noGrp="1"/>
          </p:cNvSpPr>
          <p:nvPr>
            <p:ph type="body" sz="quarter" idx="10"/>
          </p:nvPr>
        </p:nvSpPr>
        <p:spPr>
          <a:xfrm>
            <a:off x="274639" y="1697062"/>
            <a:ext cx="5486399" cy="3831818"/>
          </a:xfrm>
        </p:spPr>
        <p:txBody>
          <a:bodyPr/>
          <a:lstStyle/>
          <a:p>
            <a:pPr>
              <a:lnSpc>
                <a:spcPct val="100000"/>
              </a:lnSpc>
              <a:spcBef>
                <a:spcPts val="1800"/>
              </a:spcBef>
            </a:pPr>
            <a:r>
              <a:rPr lang="en-US" sz="2400" dirty="0"/>
              <a:t>No more “one time” commands run manually</a:t>
            </a:r>
          </a:p>
          <a:p>
            <a:pPr>
              <a:lnSpc>
                <a:spcPct val="100000"/>
              </a:lnSpc>
              <a:spcBef>
                <a:spcPts val="1800"/>
              </a:spcBef>
            </a:pPr>
            <a:r>
              <a:rPr lang="en-US" sz="2400" dirty="0"/>
              <a:t>Every command goes in PowerShell scripts that are checked in</a:t>
            </a:r>
          </a:p>
          <a:p>
            <a:pPr>
              <a:lnSpc>
                <a:spcPct val="100000"/>
              </a:lnSpc>
              <a:spcBef>
                <a:spcPts val="1800"/>
              </a:spcBef>
            </a:pPr>
            <a:r>
              <a:rPr lang="en-US" sz="2400" dirty="0"/>
              <a:t>Deployment to pre-production &amp; canary is the same as deployment to production </a:t>
            </a:r>
            <a:r>
              <a:rPr lang="en-US" sz="2400" b="1" dirty="0"/>
              <a:t>every time</a:t>
            </a:r>
          </a:p>
          <a:p>
            <a:pPr>
              <a:lnSpc>
                <a:spcPct val="100000"/>
              </a:lnSpc>
              <a:spcBef>
                <a:spcPts val="1800"/>
              </a:spcBef>
            </a:pPr>
            <a:r>
              <a:rPr lang="en-US" sz="2400" dirty="0"/>
              <a:t>All orchestrated with Azure Pipelines</a:t>
            </a:r>
          </a:p>
        </p:txBody>
      </p:sp>
      <p:sp>
        <p:nvSpPr>
          <p:cNvPr id="5" name="Text Placeholder 4">
            <a:extLst>
              <a:ext uri="{FF2B5EF4-FFF2-40B4-BE49-F238E27FC236}">
                <a16:creationId xmlns:a16="http://schemas.microsoft.com/office/drawing/2014/main" id="{F008CFFB-491E-4C07-ABB4-3BB63B1FAA4C}"/>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0732EBE1-AA3E-4210-9593-0B576C8A94EA}"/>
              </a:ext>
            </a:extLst>
          </p:cNvPr>
          <p:cNvPicPr>
            <a:picLocks noChangeAspect="1"/>
          </p:cNvPicPr>
          <p:nvPr/>
        </p:nvPicPr>
        <p:blipFill rotWithShape="1">
          <a:blip r:embed="rId3"/>
          <a:srcRect r="34620"/>
          <a:stretch/>
        </p:blipFill>
        <p:spPr>
          <a:xfrm>
            <a:off x="5973813" y="0"/>
            <a:ext cx="6462661" cy="7036032"/>
          </a:xfrm>
          <a:prstGeom prst="rect">
            <a:avLst/>
          </a:prstGeom>
        </p:spPr>
      </p:pic>
    </p:spTree>
    <p:extLst>
      <p:ext uri="{BB962C8B-B14F-4D97-AF65-F5344CB8AC3E}">
        <p14:creationId xmlns:p14="http://schemas.microsoft.com/office/powerpoint/2010/main" val="38612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Mindset - </a:t>
            </a:r>
            <a:r>
              <a:rPr lang="en-US" spc="0">
                <a:solidFill>
                  <a:schemeClr val="accent1"/>
                </a:solidFill>
              </a:rPr>
              <a:t>Assume Breach</a:t>
            </a:r>
            <a:endParaRPr lang="en-US"/>
          </a:p>
        </p:txBody>
      </p:sp>
      <p:sp>
        <p:nvSpPr>
          <p:cNvPr id="37" name="Content Placeholder 2"/>
          <p:cNvSpPr txBox="1">
            <a:spLocks/>
          </p:cNvSpPr>
          <p:nvPr/>
        </p:nvSpPr>
        <p:spPr>
          <a:xfrm>
            <a:off x="771896" y="5097208"/>
            <a:ext cx="5605153" cy="707030"/>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sym typeface="Wingdings 3"/>
              </a:rPr>
              <a:t>Initially </a:t>
            </a:r>
            <a:r>
              <a:rPr lang="en-US" sz="2399">
                <a:latin typeface="Segoe UI" panose="020B0502040204020203" pitchFamily="34" charset="0"/>
                <a:ea typeface="Segoe UI" panose="020B0502040204020203" pitchFamily="34" charset="0"/>
                <a:cs typeface="Segoe UI" panose="020B0502040204020203" pitchFamily="34" charset="0"/>
              </a:rPr>
              <a:t>double-blind test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Over time, eliminated blue team</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Our defenders need to be our defenders</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	</a:t>
            </a:r>
            <a:br>
              <a:rPr lang="en-US" sz="2399">
                <a:latin typeface="Segoe UI" panose="020B0502040204020203" pitchFamily="34" charset="0"/>
                <a:ea typeface="Segoe UI" panose="020B0502040204020203" pitchFamily="34" charset="0"/>
                <a:cs typeface="Segoe UI" panose="020B0502040204020203" pitchFamily="34" charset="0"/>
              </a:rPr>
            </a:br>
            <a:endParaRPr lang="en-US" sz="2399">
              <a:latin typeface="Segoe UI" panose="020B0502040204020203" pitchFamily="34" charset="0"/>
              <a:ea typeface="Segoe UI" panose="020B0502040204020203" pitchFamily="34" charset="0"/>
              <a:cs typeface="Segoe UI" panose="020B0502040204020203" pitchFamily="34" charset="0"/>
            </a:endParaRPr>
          </a:p>
        </p:txBody>
      </p:sp>
      <p:grpSp>
        <p:nvGrpSpPr>
          <p:cNvPr id="79" name="Group 78"/>
          <p:cNvGrpSpPr/>
          <p:nvPr/>
        </p:nvGrpSpPr>
        <p:grpSpPr>
          <a:xfrm>
            <a:off x="7082333" y="1593088"/>
            <a:ext cx="3355889" cy="3420169"/>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grpSp>
        <p:nvGrpSpPr>
          <p:cNvPr id="39" name="Group 38"/>
          <p:cNvGrpSpPr/>
          <p:nvPr/>
        </p:nvGrpSpPr>
        <p:grpSpPr>
          <a:xfrm>
            <a:off x="1503880" y="1593957"/>
            <a:ext cx="3358866" cy="3423131"/>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sp>
        <p:nvSpPr>
          <p:cNvPr id="73" name="Content Placeholder 2"/>
          <p:cNvSpPr txBox="1">
            <a:spLocks/>
          </p:cNvSpPr>
          <p:nvPr/>
        </p:nvSpPr>
        <p:spPr>
          <a:xfrm>
            <a:off x="5437094" y="2406670"/>
            <a:ext cx="1026975" cy="508166"/>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gn="ctr">
              <a:lnSpc>
                <a:spcPct val="90000"/>
              </a:lnSpc>
              <a:spcBef>
                <a:spcPts val="600"/>
              </a:spcBef>
              <a:buNone/>
            </a:pPr>
            <a:r>
              <a:rPr lang="en-US" sz="4398">
                <a:latin typeface="Segoe UI Light" panose="020B0502040204020203" pitchFamily="34" charset="0"/>
                <a:sym typeface="Wingdings 3"/>
              </a:rPr>
              <a:t>vs.</a:t>
            </a:r>
            <a:endParaRPr lang="en-US" sz="4398">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650285" y="5097208"/>
            <a:ext cx="5605152" cy="708348"/>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Shifted left to prevent top risks</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Credential theft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Secret leakage</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OSS vulnerabilities</a:t>
            </a:r>
          </a:p>
        </p:txBody>
      </p:sp>
      <p:sp>
        <p:nvSpPr>
          <p:cNvPr id="25" name="Text Placeholder 3"/>
          <p:cNvSpPr txBox="1">
            <a:spLocks/>
          </p:cNvSpPr>
          <p:nvPr/>
        </p:nvSpPr>
        <p:spPr>
          <a:xfrm>
            <a:off x="385046" y="794478"/>
            <a:ext cx="11390391" cy="90976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2400" spc="0">
                <a:solidFill>
                  <a:schemeClr val="accent1"/>
                </a:solidFill>
              </a:rPr>
              <a:t>Started with war games to the learn attacks and practice response</a:t>
            </a:r>
            <a:br>
              <a:rPr lang="en-US" sz="2400" spc="0">
                <a:solidFill>
                  <a:schemeClr val="accent1"/>
                </a:solidFill>
              </a:rPr>
            </a:br>
            <a:endParaRPr lang="en-US" sz="1400" spc="-31">
              <a:solidFill>
                <a:schemeClr val="accent1"/>
              </a:solidFill>
              <a:latin typeface="+mn-lt"/>
            </a:endParaRPr>
          </a:p>
        </p:txBody>
      </p:sp>
      <p:grpSp>
        <p:nvGrpSpPr>
          <p:cNvPr id="10" name="Group 9">
            <a:extLst>
              <a:ext uri="{FF2B5EF4-FFF2-40B4-BE49-F238E27FC236}">
                <a16:creationId xmlns:a16="http://schemas.microsoft.com/office/drawing/2014/main" id="{28D1F7B0-EF31-4C1D-AFB1-9178F71EBB64}"/>
              </a:ext>
            </a:extLst>
          </p:cNvPr>
          <p:cNvGrpSpPr/>
          <p:nvPr/>
        </p:nvGrpSpPr>
        <p:grpSpPr>
          <a:xfrm>
            <a:off x="6987664" y="1183455"/>
            <a:ext cx="3662667" cy="3662667"/>
            <a:chOff x="6987664" y="1558205"/>
            <a:chExt cx="3662667" cy="3662667"/>
          </a:xfrm>
        </p:grpSpPr>
        <p:cxnSp>
          <p:nvCxnSpPr>
            <p:cNvPr id="6" name="Straight Connector 5">
              <a:extLst>
                <a:ext uri="{FF2B5EF4-FFF2-40B4-BE49-F238E27FC236}">
                  <a16:creationId xmlns:a16="http://schemas.microsoft.com/office/drawing/2014/main" id="{2EC27E55-0538-42E9-A7B8-F034853AF79A}"/>
                </a:ext>
              </a:extLst>
            </p:cNvPr>
            <p:cNvCxnSpPr/>
            <p:nvPr/>
          </p:nvCxnSpPr>
          <p:spPr>
            <a:xfrm>
              <a:off x="6987664" y="1735235"/>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56E96E-21B7-4378-BB88-0E86BFE519F9}"/>
                </a:ext>
              </a:extLst>
            </p:cNvPr>
            <p:cNvCxnSpPr/>
            <p:nvPr/>
          </p:nvCxnSpPr>
          <p:spPr>
            <a:xfrm rot="16200000">
              <a:off x="6987664" y="1646720"/>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84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90"/>
                                          </p:val>
                                        </p:tav>
                                        <p:tav tm="100000">
                                          <p:val>
                                            <p:fltVal val="0"/>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2625546617"/>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7170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4B33-EB2A-476F-9943-F5B9B857C4F4}"/>
              </a:ext>
            </a:extLst>
          </p:cNvPr>
          <p:cNvSpPr>
            <a:spLocks noGrp="1"/>
          </p:cNvSpPr>
          <p:nvPr>
            <p:ph type="title"/>
          </p:nvPr>
        </p:nvSpPr>
        <p:spPr/>
        <p:txBody>
          <a:bodyPr/>
          <a:lstStyle/>
          <a:p>
            <a:r>
              <a:rPr lang="en-GB"/>
              <a:t>Agile at Scale with Aligned Autonomy</a:t>
            </a:r>
            <a:endParaRPr lang="en-US"/>
          </a:p>
        </p:txBody>
      </p:sp>
      <p:sp>
        <p:nvSpPr>
          <p:cNvPr id="5" name="Content Placeholder 1">
            <a:extLst>
              <a:ext uri="{FF2B5EF4-FFF2-40B4-BE49-F238E27FC236}">
                <a16:creationId xmlns:a16="http://schemas.microsoft.com/office/drawing/2014/main" id="{75963E25-550E-4DB1-B5FA-304A8BC69166}"/>
              </a:ext>
            </a:extLst>
          </p:cNvPr>
          <p:cNvSpPr txBox="1">
            <a:spLocks/>
          </p:cNvSpPr>
          <p:nvPr/>
        </p:nvSpPr>
        <p:spPr>
          <a:xfrm>
            <a:off x="7226349" y="1572589"/>
            <a:ext cx="4612712" cy="4993406"/>
          </a:xfrm>
          <a:prstGeom prst="rect">
            <a:avLst/>
          </a:prstGeom>
        </p:spPr>
        <p:txBody>
          <a:bodyPr vert="horz" wrap="square" lIns="146304" tIns="91440" rIns="146304" bIns="91440" rtlCol="0">
            <a:normAutofit fontScale="9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3200" b="1"/>
              <a:t>Organization</a:t>
            </a:r>
          </a:p>
          <a:p>
            <a:pPr marL="0" indent="0">
              <a:lnSpc>
                <a:spcPct val="150000"/>
              </a:lnSpc>
              <a:buFont typeface="Wingdings" panose="05000000000000000000" pitchFamily="2" charset="2"/>
              <a:buNone/>
            </a:pPr>
            <a:r>
              <a:rPr lang="en-US" sz="3200" b="1"/>
              <a:t>Roles </a:t>
            </a:r>
          </a:p>
          <a:p>
            <a:pPr marL="0" indent="0">
              <a:lnSpc>
                <a:spcPct val="150000"/>
              </a:lnSpc>
              <a:buFont typeface="Wingdings" panose="05000000000000000000" pitchFamily="2" charset="2"/>
              <a:buNone/>
            </a:pPr>
            <a:r>
              <a:rPr lang="en-US" sz="3200" b="1"/>
              <a:t>Teams</a:t>
            </a:r>
          </a:p>
          <a:p>
            <a:pPr marL="0" indent="0">
              <a:lnSpc>
                <a:spcPct val="150000"/>
              </a:lnSpc>
              <a:buFont typeface="Wingdings" panose="05000000000000000000" pitchFamily="2" charset="2"/>
              <a:buNone/>
            </a:pPr>
            <a:r>
              <a:rPr lang="en-US" sz="3200" b="1"/>
              <a:t>Cadence</a:t>
            </a:r>
          </a:p>
          <a:p>
            <a:pPr marL="0" indent="0">
              <a:lnSpc>
                <a:spcPct val="150000"/>
              </a:lnSpc>
              <a:buFont typeface="Wingdings" panose="05000000000000000000" pitchFamily="2" charset="2"/>
              <a:buNone/>
            </a:pPr>
            <a:r>
              <a:rPr lang="en-US" sz="3200" b="1"/>
              <a:t>Taxonomy</a:t>
            </a:r>
          </a:p>
          <a:p>
            <a:pPr marL="0" indent="0">
              <a:lnSpc>
                <a:spcPct val="150000"/>
              </a:lnSpc>
              <a:buFont typeface="Wingdings" panose="05000000000000000000" pitchFamily="2" charset="2"/>
              <a:buNone/>
            </a:pPr>
            <a:r>
              <a:rPr lang="en-US" sz="3200" b="1"/>
              <a:t>Plan</a:t>
            </a:r>
          </a:p>
          <a:p>
            <a:pPr marL="0" indent="0">
              <a:lnSpc>
                <a:spcPct val="150000"/>
              </a:lnSpc>
              <a:buFont typeface="Wingdings" panose="05000000000000000000" pitchFamily="2" charset="2"/>
              <a:buNone/>
            </a:pPr>
            <a:r>
              <a:rPr lang="en-US" sz="3200" b="1"/>
              <a:t>Practices</a:t>
            </a:r>
          </a:p>
          <a:p>
            <a:pPr>
              <a:lnSpc>
                <a:spcPct val="150000"/>
              </a:lnSpc>
            </a:pPr>
            <a:endParaRPr lang="en-US" sz="3200" b="1"/>
          </a:p>
        </p:txBody>
      </p:sp>
      <p:sp>
        <p:nvSpPr>
          <p:cNvPr id="6" name="Right Brace 5">
            <a:extLst>
              <a:ext uri="{FF2B5EF4-FFF2-40B4-BE49-F238E27FC236}">
                <a16:creationId xmlns:a16="http://schemas.microsoft.com/office/drawing/2014/main" id="{57E9E464-2804-4325-9C27-B92046A6B43C}"/>
              </a:ext>
            </a:extLst>
          </p:cNvPr>
          <p:cNvSpPr/>
          <p:nvPr/>
        </p:nvSpPr>
        <p:spPr>
          <a:xfrm>
            <a:off x="9889442" y="1913086"/>
            <a:ext cx="180521" cy="3116188"/>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sp>
        <p:nvSpPr>
          <p:cNvPr id="7" name="Right Brace 6">
            <a:extLst>
              <a:ext uri="{FF2B5EF4-FFF2-40B4-BE49-F238E27FC236}">
                <a16:creationId xmlns:a16="http://schemas.microsoft.com/office/drawing/2014/main" id="{9CA3B239-1F4C-40DF-84B8-787B12616D49}"/>
              </a:ext>
            </a:extLst>
          </p:cNvPr>
          <p:cNvSpPr/>
          <p:nvPr/>
        </p:nvSpPr>
        <p:spPr>
          <a:xfrm>
            <a:off x="9889442" y="5245299"/>
            <a:ext cx="180519" cy="1204289"/>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cxnSp>
        <p:nvCxnSpPr>
          <p:cNvPr id="8" name="Straight Connector 7">
            <a:extLst>
              <a:ext uri="{FF2B5EF4-FFF2-40B4-BE49-F238E27FC236}">
                <a16:creationId xmlns:a16="http://schemas.microsoft.com/office/drawing/2014/main" id="{2A191491-AE9C-4C79-A6DD-DA1E0730BA60}"/>
              </a:ext>
            </a:extLst>
          </p:cNvPr>
          <p:cNvCxnSpPr>
            <a:cxnSpLocks/>
          </p:cNvCxnSpPr>
          <p:nvPr/>
        </p:nvCxnSpPr>
        <p:spPr>
          <a:xfrm flipV="1">
            <a:off x="7528932" y="5153445"/>
            <a:ext cx="2246671" cy="1"/>
          </a:xfrm>
          <a:prstGeom prst="line">
            <a:avLst/>
          </a:prstGeom>
          <a:noFill/>
          <a:ln w="22225">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8AFEAD91-5DD1-4485-AB6B-9F35E6283F45}"/>
              </a:ext>
            </a:extLst>
          </p:cNvPr>
          <p:cNvSpPr/>
          <p:nvPr/>
        </p:nvSpPr>
        <p:spPr bwMode="auto">
          <a:xfrm>
            <a:off x="9979701" y="3243572"/>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Alignment</a:t>
            </a:r>
            <a:endParaRPr lang="en-US" sz="2133" b="1">
              <a:solidFill>
                <a:schemeClr val="tx1">
                  <a:lumMod val="65000"/>
                  <a:lumOff val="35000"/>
                </a:schemeClr>
              </a:soli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DB896CA1-87CB-4EEB-88F8-B0846E41A385}"/>
              </a:ext>
            </a:extLst>
          </p:cNvPr>
          <p:cNvSpPr/>
          <p:nvPr/>
        </p:nvSpPr>
        <p:spPr bwMode="auto">
          <a:xfrm>
            <a:off x="9979701" y="5620138"/>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Autonomy</a:t>
            </a:r>
          </a:p>
        </p:txBody>
      </p:sp>
      <p:sp>
        <p:nvSpPr>
          <p:cNvPr id="11" name="Rectangle 10">
            <a:extLst>
              <a:ext uri="{FF2B5EF4-FFF2-40B4-BE49-F238E27FC236}">
                <a16:creationId xmlns:a16="http://schemas.microsoft.com/office/drawing/2014/main" id="{D5222085-0C6A-4873-8FAD-8843D09E704D}"/>
              </a:ext>
            </a:extLst>
          </p:cNvPr>
          <p:cNvSpPr/>
          <p:nvPr/>
        </p:nvSpPr>
        <p:spPr bwMode="auto">
          <a:xfrm>
            <a:off x="555723" y="1364330"/>
            <a:ext cx="5597752" cy="796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5" fontAlgn="base">
              <a:lnSpc>
                <a:spcPct val="90000"/>
              </a:lnSpc>
              <a:spcBef>
                <a:spcPct val="0"/>
              </a:spcBef>
              <a:spcAft>
                <a:spcPct val="0"/>
              </a:spcAft>
            </a:pPr>
            <a:r>
              <a:rPr lang="en-US" sz="2353" b="1" i="1">
                <a:solidFill>
                  <a:schemeClr val="tx1"/>
                </a:solidFill>
                <a:latin typeface="+mj-lt"/>
                <a:ea typeface="Segoe UI" pitchFamily="34" charset="0"/>
                <a:cs typeface="Segoe UI" pitchFamily="34" charset="0"/>
              </a:rPr>
              <a:t>“Let’s try to give our teams three things…. Autonomy, Mastery, Purpose”</a:t>
            </a:r>
          </a:p>
        </p:txBody>
      </p:sp>
      <p:pic>
        <p:nvPicPr>
          <p:cNvPr id="12" name="Picture 11">
            <a:extLst>
              <a:ext uri="{FF2B5EF4-FFF2-40B4-BE49-F238E27FC236}">
                <a16:creationId xmlns:a16="http://schemas.microsoft.com/office/drawing/2014/main" id="{14F041A8-B903-487B-A409-7B06E710CB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3"/>
          <a:stretch/>
        </p:blipFill>
        <p:spPr>
          <a:xfrm>
            <a:off x="1969765" y="2489150"/>
            <a:ext cx="2528681" cy="37166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60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766" y="2160086"/>
            <a:ext cx="3970580"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A</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Business plan</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Established in the market</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Well funded</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Hiring the best people</a:t>
            </a:r>
          </a:p>
        </p:txBody>
      </p:sp>
      <p:sp>
        <p:nvSpPr>
          <p:cNvPr id="10" name="Rectangle 9"/>
          <p:cNvSpPr/>
          <p:nvPr/>
        </p:nvSpPr>
        <p:spPr>
          <a:xfrm>
            <a:off x="6760324" y="2187581"/>
            <a:ext cx="3697491"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B</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Working for free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In their spare time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Because they want to</a:t>
            </a:r>
          </a:p>
        </p:txBody>
      </p:sp>
      <p:grpSp>
        <p:nvGrpSpPr>
          <p:cNvPr id="7" name="Group 6"/>
          <p:cNvGrpSpPr/>
          <p:nvPr/>
        </p:nvGrpSpPr>
        <p:grpSpPr>
          <a:xfrm>
            <a:off x="1256343" y="1491230"/>
            <a:ext cx="3523168" cy="1407588"/>
            <a:chOff x="981047" y="868266"/>
            <a:chExt cx="2590800" cy="1035085"/>
          </a:xfrm>
        </p:grpSpPr>
        <p:sp>
          <p:nvSpPr>
            <p:cNvPr id="6" name="Rectangle 5"/>
            <p:cNvSpPr/>
            <p:nvPr/>
          </p:nvSpPr>
          <p:spPr>
            <a:xfrm>
              <a:off x="981047" y="868266"/>
              <a:ext cx="2590800" cy="103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3" name="Picture 2"/>
            <p:cNvPicPr>
              <a:picLocks noChangeAspect="1"/>
            </p:cNvPicPr>
            <p:nvPr/>
          </p:nvPicPr>
          <p:blipFill>
            <a:blip r:embed="rId3"/>
            <a:stretch>
              <a:fillRect/>
            </a:stretch>
          </p:blipFill>
          <p:spPr>
            <a:xfrm>
              <a:off x="1648435" y="951675"/>
              <a:ext cx="1257218" cy="868266"/>
            </a:xfrm>
            <a:prstGeom prst="rect">
              <a:avLst/>
            </a:prstGeom>
          </p:spPr>
        </p:pic>
      </p:grpSp>
      <p:grpSp>
        <p:nvGrpSpPr>
          <p:cNvPr id="9" name="Group 8"/>
          <p:cNvGrpSpPr/>
          <p:nvPr/>
        </p:nvGrpSpPr>
        <p:grpSpPr>
          <a:xfrm>
            <a:off x="6225554" y="1280343"/>
            <a:ext cx="3146913" cy="1746819"/>
            <a:chOff x="4388046" y="681147"/>
            <a:chExt cx="2590800" cy="1485014"/>
          </a:xfrm>
        </p:grpSpPr>
        <p:sp>
          <p:nvSpPr>
            <p:cNvPr id="19" name="Rectangle 18"/>
            <p:cNvSpPr/>
            <p:nvPr/>
          </p:nvSpPr>
          <p:spPr>
            <a:xfrm>
              <a:off x="4388046" y="831668"/>
              <a:ext cx="2590800" cy="1183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8" name="Picture 7"/>
            <p:cNvPicPr>
              <a:picLocks noChangeAspect="1"/>
            </p:cNvPicPr>
            <p:nvPr/>
          </p:nvPicPr>
          <p:blipFill>
            <a:blip r:embed="rId4"/>
            <a:stretch>
              <a:fillRect/>
            </a:stretch>
          </p:blipFill>
          <p:spPr>
            <a:xfrm>
              <a:off x="4854823" y="681147"/>
              <a:ext cx="1293566" cy="1485014"/>
            </a:xfrm>
            <a:prstGeom prst="rect">
              <a:avLst/>
            </a:prstGeom>
          </p:spPr>
        </p:pic>
      </p:grpSp>
      <p:grpSp>
        <p:nvGrpSpPr>
          <p:cNvPr id="14" name="Group 13"/>
          <p:cNvGrpSpPr/>
          <p:nvPr/>
        </p:nvGrpSpPr>
        <p:grpSpPr>
          <a:xfrm>
            <a:off x="2838819" y="882014"/>
            <a:ext cx="6591338" cy="5230495"/>
            <a:chOff x="1371601" y="1428749"/>
            <a:chExt cx="3818168" cy="2840899"/>
          </a:xfrm>
        </p:grpSpPr>
        <p:pic>
          <p:nvPicPr>
            <p:cNvPr id="15" name="Picture 14"/>
            <p:cNvPicPr>
              <a:picLocks noChangeAspect="1"/>
            </p:cNvPicPr>
            <p:nvPr/>
          </p:nvPicPr>
          <p:blipFill>
            <a:blip r:embed="rId5"/>
            <a:stretch>
              <a:fillRect/>
            </a:stretch>
          </p:blipFill>
          <p:spPr>
            <a:xfrm>
              <a:off x="1371601" y="1428749"/>
              <a:ext cx="3818168" cy="2840899"/>
            </a:xfrm>
            <a:prstGeom prst="rect">
              <a:avLst/>
            </a:prstGeom>
            <a:ln>
              <a:solidFill>
                <a:schemeClr val="bg1">
                  <a:lumMod val="75000"/>
                </a:schemeClr>
              </a:solidFill>
            </a:ln>
          </p:spPr>
        </p:pic>
        <p:cxnSp>
          <p:nvCxnSpPr>
            <p:cNvPr id="16" name="Straight Connector 15"/>
            <p:cNvCxnSpPr/>
            <p:nvPr/>
          </p:nvCxnSpPr>
          <p:spPr>
            <a:xfrm>
              <a:off x="3154680" y="2533650"/>
              <a:ext cx="228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66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1500" end="13684.3333"/>
                </p14:media>
              </p:ext>
            </p:extLst>
          </p:nvPr>
        </p:nvPicPr>
        <p:blipFill>
          <a:blip r:embed="rId5"/>
          <a:stretch>
            <a:fillRect/>
          </a:stretch>
        </p:blipFill>
        <p:spPr>
          <a:xfrm>
            <a:off x="-16495" y="-1"/>
            <a:ext cx="12433764" cy="6994525"/>
          </a:xfrm>
          <a:prstGeom prst="rect">
            <a:avLst/>
          </a:prstGeom>
        </p:spPr>
      </p:pic>
      <p:sp>
        <p:nvSpPr>
          <p:cNvPr id="3" name="Title 2">
            <a:extLst>
              <a:ext uri="{FF2B5EF4-FFF2-40B4-BE49-F238E27FC236}">
                <a16:creationId xmlns:a16="http://schemas.microsoft.com/office/drawing/2014/main" id="{1BC86369-419A-4887-BC60-AFF7702E36F7}"/>
              </a:ext>
            </a:extLst>
          </p:cNvPr>
          <p:cNvSpPr>
            <a:spLocks noGrp="1"/>
          </p:cNvSpPr>
          <p:nvPr>
            <p:ph type="title"/>
          </p:nvPr>
        </p:nvSpPr>
        <p:spPr/>
        <p:txBody>
          <a:bodyPr/>
          <a:lstStyle/>
          <a:p>
            <a:r>
              <a:rPr lang="en-GB"/>
              <a:t>Team Structure</a:t>
            </a:r>
            <a:endParaRPr lang="en-US"/>
          </a:p>
        </p:txBody>
      </p:sp>
      <p:sp>
        <p:nvSpPr>
          <p:cNvPr id="4" name="TextBox 3">
            <a:extLst>
              <a:ext uri="{FF2B5EF4-FFF2-40B4-BE49-F238E27FC236}">
                <a16:creationId xmlns:a16="http://schemas.microsoft.com/office/drawing/2014/main" id="{E20D83B7-4666-42CD-860B-A99D39976C5E}"/>
              </a:ext>
            </a:extLst>
          </p:cNvPr>
          <p:cNvSpPr txBox="1"/>
          <p:nvPr/>
        </p:nvSpPr>
        <p:spPr>
          <a:xfrm>
            <a:off x="2771775" y="5886450"/>
            <a:ext cx="860107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Introduced Combined Engineering in December 2014</a:t>
            </a:r>
          </a:p>
        </p:txBody>
      </p:sp>
    </p:spTree>
    <p:extLst>
      <p:ext uri="{BB962C8B-B14F-4D97-AF65-F5344CB8AC3E}">
        <p14:creationId xmlns:p14="http://schemas.microsoft.com/office/powerpoint/2010/main" val="39003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F2EF3-213A-4EC1-AFA9-750F626B56B1}"/>
              </a:ext>
            </a:extLst>
          </p:cNvPr>
          <p:cNvSpPr>
            <a:spLocks noGrp="1"/>
          </p:cNvSpPr>
          <p:nvPr>
            <p:ph type="title"/>
          </p:nvPr>
        </p:nvSpPr>
        <p:spPr/>
        <p:txBody>
          <a:bodyPr>
            <a:normAutofit/>
          </a:bodyPr>
          <a:lstStyle/>
          <a:p>
            <a:r>
              <a:rPr lang="en-US" dirty="0"/>
              <a:t>What is Tupelo, MS world-famous for?</a:t>
            </a:r>
          </a:p>
        </p:txBody>
      </p:sp>
      <p:pic>
        <p:nvPicPr>
          <p:cNvPr id="1026" name="Picture 2" descr="See the source image">
            <a:extLst>
              <a:ext uri="{FF2B5EF4-FFF2-40B4-BE49-F238E27FC236}">
                <a16:creationId xmlns:a16="http://schemas.microsoft.com/office/drawing/2014/main" id="{2982536D-0D54-4D1E-AAD2-BF01026FB66F}"/>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29862" y="1632056"/>
            <a:ext cx="5209875" cy="46155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76375083-6A6F-4D76-A918-7C62BF143B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26915" y="1321187"/>
            <a:ext cx="2797810" cy="209835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B9A6A7D5-3F1E-45C9-99BA-34FE319CD2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9016" y="3390830"/>
            <a:ext cx="2408234" cy="321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87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4000" end="10684.3333"/>
                </p14:media>
              </p:ext>
            </p:extLst>
          </p:nvPr>
        </p:nvPicPr>
        <p:blipFill>
          <a:blip r:embed="rId5"/>
          <a:stretch>
            <a:fillRect/>
          </a:stretch>
        </p:blipFill>
        <p:spPr>
          <a:xfrm>
            <a:off x="-16495" y="-1"/>
            <a:ext cx="12433764" cy="6994525"/>
          </a:xfrm>
          <a:prstGeom prst="rect">
            <a:avLst/>
          </a:prstGeom>
        </p:spPr>
      </p:pic>
    </p:spTree>
    <p:extLst>
      <p:ext uri="{BB962C8B-B14F-4D97-AF65-F5344CB8AC3E}">
        <p14:creationId xmlns:p14="http://schemas.microsoft.com/office/powerpoint/2010/main" val="216136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7000"/>
                </p14:media>
              </p:ext>
            </p:extLst>
          </p:nvPr>
        </p:nvPicPr>
        <p:blipFill>
          <a:blip r:embed="rId5"/>
          <a:stretch>
            <a:fillRect/>
          </a:stretch>
        </p:blipFill>
        <p:spPr>
          <a:xfrm>
            <a:off x="-16495" y="-1"/>
            <a:ext cx="12433764" cy="6994525"/>
          </a:xfrm>
          <a:prstGeom prst="rect">
            <a:avLst/>
          </a:prstGeom>
        </p:spPr>
      </p:pic>
    </p:spTree>
    <p:extLst>
      <p:ext uri="{BB962C8B-B14F-4D97-AF65-F5344CB8AC3E}">
        <p14:creationId xmlns:p14="http://schemas.microsoft.com/office/powerpoint/2010/main" val="7736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88" r="6315" b="9900"/>
          <a:stretch/>
        </p:blipFill>
        <p:spPr>
          <a:xfrm>
            <a:off x="-23661" y="-1"/>
            <a:ext cx="12483795" cy="6994525"/>
          </a:xfrm>
          <a:prstGeom prst="rect">
            <a:avLst/>
          </a:prstGeom>
        </p:spPr>
      </p:pic>
      <p:sp>
        <p:nvSpPr>
          <p:cNvPr id="5" name="Title 1"/>
          <p:cNvSpPr>
            <a:spLocks noGrp="1"/>
          </p:cNvSpPr>
          <p:nvPr>
            <p:ph type="title"/>
          </p:nvPr>
        </p:nvSpPr>
        <p:spPr>
          <a:xfrm>
            <a:off x="531948" y="233151"/>
            <a:ext cx="11370961" cy="678031"/>
          </a:xfrm>
        </p:spPr>
        <p:txBody>
          <a:bodyPr/>
          <a:lstStyle/>
          <a:p>
            <a:r>
              <a:rPr lang="en-US">
                <a:solidFill>
                  <a:srgbClr val="FFFFFF"/>
                </a:solidFill>
              </a:rPr>
              <a:t>Teams</a:t>
            </a:r>
          </a:p>
        </p:txBody>
      </p:sp>
      <p:sp>
        <p:nvSpPr>
          <p:cNvPr id="4" name="Text Placeholder 4">
            <a:extLst>
              <a:ext uri="{FF2B5EF4-FFF2-40B4-BE49-F238E27FC236}">
                <a16:creationId xmlns:a16="http://schemas.microsoft.com/office/drawing/2014/main" id="{C7228FAD-D902-461B-882B-5A172EFFDD1C}"/>
              </a:ext>
            </a:extLst>
          </p:cNvPr>
          <p:cNvSpPr txBox="1">
            <a:spLocks/>
          </p:cNvSpPr>
          <p:nvPr/>
        </p:nvSpPr>
        <p:spPr>
          <a:xfrm>
            <a:off x="6038744" y="1265014"/>
            <a:ext cx="5832648" cy="4801200"/>
          </a:xfrm>
          <a:prstGeom prst="rect">
            <a:avLst/>
          </a:prstGeom>
          <a:solidFill>
            <a:srgbClr val="000000">
              <a:alpha val="60000"/>
            </a:srgbClr>
          </a:solidFill>
          <a:ln>
            <a:noFill/>
          </a:ln>
        </p:spPr>
        <p:txBody>
          <a:bodyPr anchor="ctr">
            <a:normAutofit fontScale="3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0" indent="-357188">
              <a:lnSpc>
                <a:spcPct val="120000"/>
              </a:lnSpc>
            </a:pPr>
            <a:r>
              <a:rPr lang="en-US" sz="9600">
                <a:solidFill>
                  <a:srgbClr val="FFFFFF"/>
                </a:solidFill>
              </a:rPr>
              <a:t>Physical team rooms</a:t>
            </a:r>
          </a:p>
          <a:p>
            <a:pPr marL="539750" indent="-357188">
              <a:lnSpc>
                <a:spcPct val="120000"/>
              </a:lnSpc>
            </a:pPr>
            <a:r>
              <a:rPr lang="en-US" sz="9600">
                <a:solidFill>
                  <a:srgbClr val="FFFFFF"/>
                </a:solidFill>
              </a:rPr>
              <a:t>Cross discipline</a:t>
            </a:r>
          </a:p>
          <a:p>
            <a:pPr marL="539750" indent="-357188">
              <a:lnSpc>
                <a:spcPct val="120000"/>
              </a:lnSpc>
            </a:pPr>
            <a:r>
              <a:rPr lang="en-US" sz="9600">
                <a:solidFill>
                  <a:srgbClr val="FFFFFF"/>
                </a:solidFill>
              </a:rPr>
              <a:t>10-12 people</a:t>
            </a:r>
          </a:p>
          <a:p>
            <a:pPr marL="539750" indent="-357188">
              <a:lnSpc>
                <a:spcPct val="120000"/>
              </a:lnSpc>
            </a:pPr>
            <a:r>
              <a:rPr lang="en-US" sz="9600">
                <a:solidFill>
                  <a:srgbClr val="FFFFFF"/>
                </a:solidFill>
              </a:rPr>
              <a:t>Self managing</a:t>
            </a:r>
          </a:p>
          <a:p>
            <a:pPr marL="539750" indent="-357188">
              <a:lnSpc>
                <a:spcPct val="120000"/>
              </a:lnSpc>
            </a:pPr>
            <a:r>
              <a:rPr lang="en-US" sz="9600">
                <a:solidFill>
                  <a:srgbClr val="FFFFFF"/>
                </a:solidFill>
              </a:rPr>
              <a:t>Clear charter and goals</a:t>
            </a:r>
          </a:p>
          <a:p>
            <a:pPr marL="539750" indent="-357188">
              <a:lnSpc>
                <a:spcPct val="120000"/>
              </a:lnSpc>
            </a:pPr>
            <a:r>
              <a:rPr lang="en-US" sz="9600">
                <a:solidFill>
                  <a:srgbClr val="FFFFFF"/>
                </a:solidFill>
              </a:rPr>
              <a:t>Intact for 12-18 months</a:t>
            </a:r>
          </a:p>
          <a:p>
            <a:pPr marL="539750" indent="-357188">
              <a:lnSpc>
                <a:spcPct val="120000"/>
              </a:lnSpc>
            </a:pPr>
            <a:r>
              <a:rPr lang="en-US" sz="9600">
                <a:solidFill>
                  <a:srgbClr val="FFFFFF"/>
                </a:solidFill>
              </a:rPr>
              <a:t>Own features in production</a:t>
            </a:r>
          </a:p>
          <a:p>
            <a:pPr marL="539750" indent="-357188">
              <a:lnSpc>
                <a:spcPct val="120000"/>
              </a:lnSpc>
            </a:pPr>
            <a:r>
              <a:rPr lang="en-US" sz="9600">
                <a:solidFill>
                  <a:srgbClr val="FFFFFF"/>
                </a:solidFill>
              </a:rPr>
              <a:t>Own deployment of features</a:t>
            </a:r>
          </a:p>
        </p:txBody>
      </p:sp>
    </p:spTree>
    <p:extLst>
      <p:ext uri="{BB962C8B-B14F-4D97-AF65-F5344CB8AC3E}">
        <p14:creationId xmlns:p14="http://schemas.microsoft.com/office/powerpoint/2010/main" val="3232370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Instead of Horizontal…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2798691" y="2046546"/>
            <a:ext cx="2797810"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3082772"/>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4109699"/>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816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We strive for Vertical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4850085" y="2046545"/>
            <a:ext cx="746416"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2387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generated with very high confidence">
            <a:extLst>
              <a:ext uri="{FF2B5EF4-FFF2-40B4-BE49-F238E27FC236}">
                <a16:creationId xmlns:a16="http://schemas.microsoft.com/office/drawing/2014/main" id="{F3C76E80-5991-4F67-86F1-28695FA85BE8}"/>
              </a:ext>
            </a:extLst>
          </p:cNvPr>
          <p:cNvPicPr>
            <a:picLocks noChangeAspect="1"/>
          </p:cNvPicPr>
          <p:nvPr/>
        </p:nvPicPr>
        <p:blipFill rotWithShape="1">
          <a:blip r:embed="rId3"/>
          <a:srcRect b="24819"/>
          <a:stretch/>
        </p:blipFill>
        <p:spPr>
          <a:xfrm rot="10800000">
            <a:off x="-19330" y="-1"/>
            <a:ext cx="12455804" cy="7023321"/>
          </a:xfrm>
          <a:prstGeom prst="rect">
            <a:avLst/>
          </a:prstGeom>
        </p:spPr>
      </p:pic>
      <p:sp>
        <p:nvSpPr>
          <p:cNvPr id="5" name="Rectangle 4">
            <a:extLst>
              <a:ext uri="{FF2B5EF4-FFF2-40B4-BE49-F238E27FC236}">
                <a16:creationId xmlns:a16="http://schemas.microsoft.com/office/drawing/2014/main" id="{9D691957-A505-4870-B9E9-E8FE92FB0B57}"/>
              </a:ext>
            </a:extLst>
          </p:cNvPr>
          <p:cNvSpPr/>
          <p:nvPr/>
        </p:nvSpPr>
        <p:spPr bwMode="auto">
          <a:xfrm>
            <a:off x="0" y="3857302"/>
            <a:ext cx="12410925" cy="3137222"/>
          </a:xfrm>
          <a:prstGeom prst="rect">
            <a:avLst/>
          </a:prstGeom>
          <a:gradFill flip="none" rotWithShape="1">
            <a:gsLst>
              <a:gs pos="0">
                <a:srgbClr val="000000"/>
              </a:gs>
              <a:gs pos="76000">
                <a:srgbClr val="000000">
                  <a:alpha val="70000"/>
                </a:srgbClr>
              </a:gs>
              <a:gs pos="100000">
                <a:srgbClr val="000000">
                  <a:alpha val="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6F5B1D4-9068-45AA-B5B5-5224FCEE4657}"/>
              </a:ext>
            </a:extLst>
          </p:cNvPr>
          <p:cNvSpPr/>
          <p:nvPr/>
        </p:nvSpPr>
        <p:spPr bwMode="auto">
          <a:xfrm>
            <a:off x="1249685"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Opportunity to change team without formal interviews or top down re-org</a:t>
            </a:r>
          </a:p>
        </p:txBody>
      </p:sp>
      <p:sp>
        <p:nvSpPr>
          <p:cNvPr id="9" name="TextBox 8">
            <a:extLst>
              <a:ext uri="{FF2B5EF4-FFF2-40B4-BE49-F238E27FC236}">
                <a16:creationId xmlns:a16="http://schemas.microsoft.com/office/drawing/2014/main" id="{5CFDD32F-5E41-4B32-A780-D86C02D76F33}"/>
              </a:ext>
            </a:extLst>
          </p:cNvPr>
          <p:cNvSpPr txBox="1"/>
          <p:nvPr/>
        </p:nvSpPr>
        <p:spPr>
          <a:xfrm>
            <a:off x="1249685" y="4779944"/>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Employee choice, not manager driven</a:t>
            </a:r>
            <a:endParaRPr lang="en-US" sz="2000" err="1">
              <a:solidFill>
                <a:srgbClr val="FFFFFF"/>
              </a:solidFill>
            </a:endParaRPr>
          </a:p>
        </p:txBody>
      </p:sp>
      <p:sp>
        <p:nvSpPr>
          <p:cNvPr id="7" name="Rectangle 6">
            <a:extLst>
              <a:ext uri="{FF2B5EF4-FFF2-40B4-BE49-F238E27FC236}">
                <a16:creationId xmlns:a16="http://schemas.microsoft.com/office/drawing/2014/main" id="{D9A55126-AA59-4F69-93E2-A78BDBA150B0}"/>
              </a:ext>
            </a:extLst>
          </p:cNvPr>
          <p:cNvSpPr/>
          <p:nvPr/>
        </p:nvSpPr>
        <p:spPr bwMode="auto">
          <a:xfrm>
            <a:off x="4778077" y="2827365"/>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Unique approach within Microsoft</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C68A9D7-26D7-4460-87BF-7FDA2437886C}"/>
              </a:ext>
            </a:extLst>
          </p:cNvPr>
          <p:cNvSpPr txBox="1"/>
          <p:nvPr/>
        </p:nvSpPr>
        <p:spPr>
          <a:xfrm>
            <a:off x="4797407" y="4486806"/>
            <a:ext cx="2736304" cy="1126462"/>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Typically &lt;20% change, but 100% get to make a choice</a:t>
            </a:r>
            <a:endParaRPr lang="en-US" sz="2000" err="1">
              <a:solidFill>
                <a:srgbClr val="FFFFFF"/>
              </a:solidFill>
            </a:endParaRPr>
          </a:p>
        </p:txBody>
      </p:sp>
      <p:sp>
        <p:nvSpPr>
          <p:cNvPr id="8" name="Rectangle 7">
            <a:extLst>
              <a:ext uri="{FF2B5EF4-FFF2-40B4-BE49-F238E27FC236}">
                <a16:creationId xmlns:a16="http://schemas.microsoft.com/office/drawing/2014/main" id="{1132CB2D-0F1C-422F-AA2F-B113AE317AF6}"/>
              </a:ext>
            </a:extLst>
          </p:cNvPr>
          <p:cNvSpPr/>
          <p:nvPr/>
        </p:nvSpPr>
        <p:spPr bwMode="auto">
          <a:xfrm>
            <a:off x="8353743"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Create opportunities for everyone to learn new things</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C4171B8-1BA7-45F3-A645-C47045D662E1}"/>
              </a:ext>
            </a:extLst>
          </p:cNvPr>
          <p:cNvSpPr txBox="1"/>
          <p:nvPr/>
        </p:nvSpPr>
        <p:spPr>
          <a:xfrm>
            <a:off x="8331836" y="4763805"/>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Cross-pollinate talent and micro-culture</a:t>
            </a:r>
          </a:p>
        </p:txBody>
      </p:sp>
      <p:sp>
        <p:nvSpPr>
          <p:cNvPr id="2" name="Title 1">
            <a:extLst>
              <a:ext uri="{FF2B5EF4-FFF2-40B4-BE49-F238E27FC236}">
                <a16:creationId xmlns:a16="http://schemas.microsoft.com/office/drawing/2014/main" id="{6FE54D5F-B665-4D00-854E-5F18F2CB7E92}"/>
              </a:ext>
            </a:extLst>
          </p:cNvPr>
          <p:cNvSpPr>
            <a:spLocks noGrp="1"/>
          </p:cNvSpPr>
          <p:nvPr>
            <p:ph type="title"/>
          </p:nvPr>
        </p:nvSpPr>
        <p:spPr>
          <a:xfrm>
            <a:off x="1537717" y="5985578"/>
            <a:ext cx="11673540" cy="917575"/>
          </a:xfrm>
        </p:spPr>
        <p:txBody>
          <a:bodyPr/>
          <a:lstStyle/>
          <a:p>
            <a:r>
              <a:rPr lang="en-GB">
                <a:solidFill>
                  <a:srgbClr val="FFFFFF"/>
                </a:solidFill>
              </a:rPr>
              <a:t>Sticky Note Exercise - Self Forming Teams</a:t>
            </a:r>
            <a:endParaRPr lang="en-US">
              <a:solidFill>
                <a:srgbClr val="FFFFFF"/>
              </a:solidFill>
            </a:endParaRPr>
          </a:p>
        </p:txBody>
      </p:sp>
      <p:sp>
        <p:nvSpPr>
          <p:cNvPr id="12" name="graduate" title="Icon of a graduation cap">
            <a:extLst>
              <a:ext uri="{FF2B5EF4-FFF2-40B4-BE49-F238E27FC236}">
                <a16:creationId xmlns:a16="http://schemas.microsoft.com/office/drawing/2014/main" id="{EDF2C30E-1D8C-4244-B22B-624C8D0F2422}"/>
              </a:ext>
            </a:extLst>
          </p:cNvPr>
          <p:cNvSpPr>
            <a:spLocks noChangeAspect="1" noEditPoints="1"/>
          </p:cNvSpPr>
          <p:nvPr/>
        </p:nvSpPr>
        <p:spPr bwMode="auto">
          <a:xfrm>
            <a:off x="457597" y="6003904"/>
            <a:ext cx="981611" cy="842035"/>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86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animBg="1"/>
      <p:bldP spid="10" grpId="0"/>
      <p:bldP spid="8" grpId="0" animBg="1"/>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Planning</a:t>
            </a:r>
          </a:p>
        </p:txBody>
      </p:sp>
      <p:sp>
        <p:nvSpPr>
          <p:cNvPr id="108" name="Text Placeholder 3"/>
          <p:cNvSpPr txBox="1">
            <a:spLocks noChangeAspect="1"/>
          </p:cNvSpPr>
          <p:nvPr/>
        </p:nvSpPr>
        <p:spPr>
          <a:xfrm>
            <a:off x="8303167" y="2639161"/>
            <a:ext cx="1952182" cy="1952182"/>
          </a:xfrm>
          <a:prstGeom prst="rect">
            <a:avLst/>
          </a:prstGeom>
          <a:solidFill>
            <a:schemeClr val="accent6">
              <a:lumMod val="75000"/>
            </a:schemeClr>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Strategy</a:t>
            </a:r>
          </a:p>
          <a:p>
            <a:pPr defTabSz="932497"/>
            <a:r>
              <a:rPr lang="en-US" sz="1904">
                <a:solidFill>
                  <a:prstClr val="white"/>
                </a:solidFill>
                <a:latin typeface="Segoe UI Light"/>
              </a:rPr>
              <a:t>12 months</a:t>
            </a:r>
          </a:p>
        </p:txBody>
      </p:sp>
      <p:sp>
        <p:nvSpPr>
          <p:cNvPr id="111" name="Rectangle 110"/>
          <p:cNvSpPr/>
          <p:nvPr/>
        </p:nvSpPr>
        <p:spPr bwMode="auto">
          <a:xfrm>
            <a:off x="9067227" y="3702080"/>
            <a:ext cx="1460665"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gradFill>
                  <a:gsLst>
                    <a:gs pos="0">
                      <a:srgbClr val="FFFFFF"/>
                    </a:gs>
                    <a:gs pos="100000">
                      <a:srgbClr val="FFFFFF"/>
                    </a:gs>
                  </a:gsLst>
                  <a:lin ang="5400000" scaled="0"/>
                </a:gradFill>
                <a:latin typeface="Segoe UI Light"/>
                <a:ea typeface="Segoe UI" pitchFamily="34" charset="0"/>
                <a:cs typeface="Segoe UI" pitchFamily="34" charset="0"/>
              </a:rPr>
              <a:t>12</a:t>
            </a:r>
          </a:p>
        </p:txBody>
      </p:sp>
      <p:sp>
        <p:nvSpPr>
          <p:cNvPr id="112" name="Rectangle 111"/>
          <p:cNvSpPr/>
          <p:nvPr/>
        </p:nvSpPr>
        <p:spPr>
          <a:xfrm>
            <a:off x="1530646" y="4591345"/>
            <a:ext cx="8857219" cy="34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97"/>
            <a:endParaRPr lang="en-US" sz="2448">
              <a:solidFill>
                <a:prstClr val="white"/>
              </a:solidFill>
              <a:latin typeface="Segoe UI Light"/>
            </a:endParaRPr>
          </a:p>
        </p:txBody>
      </p:sp>
      <p:grpSp>
        <p:nvGrpSpPr>
          <p:cNvPr id="14" name="Group 13"/>
          <p:cNvGrpSpPr/>
          <p:nvPr/>
        </p:nvGrpSpPr>
        <p:grpSpPr>
          <a:xfrm>
            <a:off x="4032423" y="2645649"/>
            <a:ext cx="2113479" cy="2023313"/>
            <a:chOff x="2964182" y="1945328"/>
            <a:chExt cx="1554610" cy="1488287"/>
          </a:xfrm>
        </p:grpSpPr>
        <p:sp>
          <p:nvSpPr>
            <p:cNvPr id="15" name="Text Placeholder 3"/>
            <p:cNvSpPr txBox="1">
              <a:spLocks noChangeAspect="1"/>
            </p:cNvSpPr>
            <p:nvPr/>
          </p:nvSpPr>
          <p:spPr>
            <a:xfrm>
              <a:off x="2964182" y="1945328"/>
              <a:ext cx="1435965" cy="1435965"/>
            </a:xfrm>
            <a:prstGeom prst="rect">
              <a:avLst/>
            </a:prstGeom>
            <a:solidFill>
              <a:schemeClr val="accent1"/>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white"/>
                  </a:solidFill>
                  <a:latin typeface="Segoe UI Light"/>
                </a:rPr>
                <a:t>Quarter</a:t>
              </a:r>
            </a:p>
            <a:p>
              <a:pPr defTabSz="932497"/>
              <a:r>
                <a:rPr lang="en-US" sz="1904">
                  <a:solidFill>
                    <a:prstClr val="white"/>
                  </a:solidFill>
                  <a:latin typeface="Segoe UI Light"/>
                </a:rPr>
                <a:t>4 sprints</a:t>
              </a:r>
            </a:p>
          </p:txBody>
        </p:sp>
        <p:sp>
          <p:nvSpPr>
            <p:cNvPr id="16" name="Rectangle 15"/>
            <p:cNvSpPr/>
            <p:nvPr/>
          </p:nvSpPr>
          <p:spPr bwMode="auto">
            <a:xfrm>
              <a:off x="393060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4</a:t>
              </a:r>
            </a:p>
          </p:txBody>
        </p:sp>
      </p:grpSp>
      <p:grpSp>
        <p:nvGrpSpPr>
          <p:cNvPr id="17" name="Group 16"/>
          <p:cNvGrpSpPr/>
          <p:nvPr/>
        </p:nvGrpSpPr>
        <p:grpSpPr>
          <a:xfrm>
            <a:off x="1883416" y="2640470"/>
            <a:ext cx="2118107" cy="2028494"/>
            <a:chOff x="1383437" y="1941518"/>
            <a:chExt cx="1558015" cy="1492097"/>
          </a:xfrm>
        </p:grpSpPr>
        <p:sp>
          <p:nvSpPr>
            <p:cNvPr id="18" name="Text Placeholder 3"/>
            <p:cNvSpPr txBox="1">
              <a:spLocks noChangeAspect="1"/>
            </p:cNvSpPr>
            <p:nvPr/>
          </p:nvSpPr>
          <p:spPr>
            <a:xfrm>
              <a:off x="1383437" y="1941518"/>
              <a:ext cx="1435965" cy="1435965"/>
            </a:xfrm>
            <a:prstGeom prst="rect">
              <a:avLst/>
            </a:prstGeom>
            <a:solidFill>
              <a:srgbClr val="F2CB1D"/>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black"/>
                  </a:solidFill>
                  <a:latin typeface="Segoe UI Light"/>
                </a:rPr>
                <a:t>Sprint</a:t>
              </a:r>
            </a:p>
            <a:p>
              <a:pPr defTabSz="932497"/>
              <a:r>
                <a:rPr lang="en-US" sz="1904">
                  <a:solidFill>
                    <a:prstClr val="black"/>
                  </a:solidFill>
                  <a:latin typeface="Segoe UI Light"/>
                </a:rPr>
                <a:t>3 weeks</a:t>
              </a:r>
            </a:p>
          </p:txBody>
        </p:sp>
        <p:sp>
          <p:nvSpPr>
            <p:cNvPr id="19" name="Rectangle 18"/>
            <p:cNvSpPr/>
            <p:nvPr/>
          </p:nvSpPr>
          <p:spPr bwMode="auto">
            <a:xfrm>
              <a:off x="235326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1</a:t>
              </a:r>
            </a:p>
          </p:txBody>
        </p:sp>
      </p:grpSp>
      <p:sp>
        <p:nvSpPr>
          <p:cNvPr id="20" name="Text Placeholder 3"/>
          <p:cNvSpPr txBox="1">
            <a:spLocks noChangeAspect="1"/>
          </p:cNvSpPr>
          <p:nvPr/>
        </p:nvSpPr>
        <p:spPr>
          <a:xfrm>
            <a:off x="6181433" y="2640468"/>
            <a:ext cx="1952182" cy="1952182"/>
          </a:xfrm>
          <a:prstGeom prst="rect">
            <a:avLst/>
          </a:prstGeom>
          <a:solidFill>
            <a:srgbClr val="4A206A"/>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Semester</a:t>
            </a:r>
          </a:p>
          <a:p>
            <a:pPr defTabSz="932497"/>
            <a:r>
              <a:rPr lang="en-US" sz="1904">
                <a:solidFill>
                  <a:prstClr val="white"/>
                </a:solidFill>
                <a:latin typeface="Segoe UI Light"/>
              </a:rPr>
              <a:t>6 months</a:t>
            </a:r>
          </a:p>
        </p:txBody>
      </p:sp>
      <p:sp>
        <p:nvSpPr>
          <p:cNvPr id="21" name="Rectangle 20"/>
          <p:cNvSpPr/>
          <p:nvPr/>
        </p:nvSpPr>
        <p:spPr bwMode="auto">
          <a:xfrm>
            <a:off x="7459572" y="3702080"/>
            <a:ext cx="799632"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6</a:t>
            </a:r>
          </a:p>
        </p:txBody>
      </p:sp>
      <p:grpSp>
        <p:nvGrpSpPr>
          <p:cNvPr id="22" name="Group 21"/>
          <p:cNvGrpSpPr/>
          <p:nvPr/>
        </p:nvGrpSpPr>
        <p:grpSpPr>
          <a:xfrm>
            <a:off x="1881326" y="4838953"/>
            <a:ext cx="5223796" cy="719273"/>
            <a:chOff x="270412" y="4263314"/>
            <a:chExt cx="616022" cy="335015"/>
          </a:xfrm>
        </p:grpSpPr>
        <p:sp>
          <p:nvSpPr>
            <p:cNvPr id="23" name="Left Brace 22"/>
            <p:cNvSpPr/>
            <p:nvPr/>
          </p:nvSpPr>
          <p:spPr>
            <a:xfrm rot="16200000">
              <a:off x="525751" y="4007975"/>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4" name="Rectangle 23"/>
            <p:cNvSpPr/>
            <p:nvPr/>
          </p:nvSpPr>
          <p:spPr bwMode="auto">
            <a:xfrm>
              <a:off x="270412" y="4411622"/>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Teams are responsible for the detail</a:t>
              </a:r>
            </a:p>
          </p:txBody>
        </p:sp>
      </p:grpSp>
      <p:grpSp>
        <p:nvGrpSpPr>
          <p:cNvPr id="26" name="Group 25"/>
          <p:cNvGrpSpPr/>
          <p:nvPr/>
        </p:nvGrpSpPr>
        <p:grpSpPr>
          <a:xfrm>
            <a:off x="7107209" y="1361927"/>
            <a:ext cx="3175414" cy="928507"/>
            <a:chOff x="265075" y="3936191"/>
            <a:chExt cx="621359" cy="432471"/>
          </a:xfrm>
        </p:grpSpPr>
        <p:sp>
          <p:nvSpPr>
            <p:cNvPr id="27" name="Left Brace 26"/>
            <p:cNvSpPr/>
            <p:nvPr/>
          </p:nvSpPr>
          <p:spPr>
            <a:xfrm rot="5400000">
              <a:off x="525751" y="4007979"/>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8" name="Rectangle 27"/>
            <p:cNvSpPr/>
            <p:nvPr/>
          </p:nvSpPr>
          <p:spPr bwMode="auto">
            <a:xfrm>
              <a:off x="265075" y="3936191"/>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Leadership is responsible for the big picture</a:t>
              </a:r>
            </a:p>
          </p:txBody>
        </p:sp>
      </p:grpSp>
    </p:spTree>
    <p:extLst>
      <p:ext uri="{BB962C8B-B14F-4D97-AF65-F5344CB8AC3E}">
        <p14:creationId xmlns:p14="http://schemas.microsoft.com/office/powerpoint/2010/main" val="369211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246E1D-528E-475F-AF95-2693CD19A10A}"/>
              </a:ext>
            </a:extLst>
          </p:cNvPr>
          <p:cNvSpPr/>
          <p:nvPr/>
        </p:nvSpPr>
        <p:spPr>
          <a:xfrm>
            <a:off x="4349961" y="1237502"/>
            <a:ext cx="7813622" cy="5115118"/>
          </a:xfrm>
          <a:prstGeom prst="rect">
            <a:avLst/>
          </a:prstGeom>
        </p:spPr>
        <p:txBody>
          <a:bodyPr wrap="square">
            <a:spAutoFit/>
          </a:bodyPr>
          <a:lstStyle/>
          <a:p>
            <a:r>
              <a:rPr lang="en-US" sz="2720" b="1">
                <a:solidFill>
                  <a:prstClr val="black">
                    <a:lumMod val="75000"/>
                    <a:lumOff val="25000"/>
                  </a:prstClr>
                </a:solidFill>
                <a:latin typeface="Segoe UI Light"/>
              </a:rPr>
              <a:t>OKR: </a:t>
            </a:r>
            <a:r>
              <a:rPr lang="en-US" sz="2720" b="1" err="1">
                <a:solidFill>
                  <a:prstClr val="black">
                    <a:lumMod val="75000"/>
                    <a:lumOff val="25000"/>
                  </a:prstClr>
                </a:solidFill>
                <a:latin typeface="Segoe UI Light"/>
              </a:rPr>
              <a:t>Objective</a:t>
            </a:r>
            <a:r>
              <a:rPr lang="en-US" sz="2720" b="1" err="1">
                <a:solidFill>
                  <a:prstClr val="black">
                    <a:lumMod val="75000"/>
                    <a:lumOff val="25000"/>
                  </a:prstClr>
                </a:solidFill>
                <a:latin typeface="Segoe UI Light"/>
                <a:sym typeface="Symbol" panose="05050102010706020507" pitchFamily="18" charset="2"/>
              </a:rPr>
              <a:t></a:t>
            </a:r>
            <a:r>
              <a:rPr lang="en-US" sz="2720" b="1" err="1">
                <a:solidFill>
                  <a:prstClr val="black">
                    <a:lumMod val="75000"/>
                    <a:lumOff val="25000"/>
                  </a:prstClr>
                </a:solidFill>
                <a:latin typeface="Segoe UI Light"/>
              </a:rPr>
              <a:t>Key</a:t>
            </a:r>
            <a:r>
              <a:rPr lang="en-US" sz="2720" b="1">
                <a:solidFill>
                  <a:prstClr val="black">
                    <a:lumMod val="75000"/>
                    <a:lumOff val="25000"/>
                  </a:prstClr>
                </a:solidFill>
                <a:latin typeface="Segoe UI Light"/>
              </a:rPr>
              <a:t> Results</a:t>
            </a:r>
          </a:p>
          <a:p>
            <a:endParaRPr lang="en-US" sz="2176" b="1">
              <a:solidFill>
                <a:prstClr val="black">
                  <a:lumMod val="75000"/>
                  <a:lumOff val="25000"/>
                </a:prstClr>
              </a:solidFill>
              <a:latin typeface="Segoe UI Light"/>
            </a:endParaRPr>
          </a:p>
          <a:p>
            <a:pPr fontAlgn="base"/>
            <a:r>
              <a:rPr lang="en-US" sz="2448">
                <a:latin typeface="Abadi" panose="020B0604020104020204" pitchFamily="34" charset="0"/>
              </a:rPr>
              <a:t>1. Objective: Grow a strong and happy customer base </a:t>
            </a:r>
          </a:p>
          <a:p>
            <a:pPr lvl="1" fontAlgn="base"/>
            <a:r>
              <a:rPr lang="en-US" sz="2448">
                <a:latin typeface="Abadi" panose="020B0604020104020204" pitchFamily="34" charset="0"/>
              </a:rPr>
              <a:t>1.1 Increase external NPS from 21 to 35 </a:t>
            </a:r>
          </a:p>
          <a:p>
            <a:pPr lvl="1" fontAlgn="base"/>
            <a:r>
              <a:rPr lang="en-US" sz="2448">
                <a:latin typeface="Abadi" panose="020B0604020104020204" pitchFamily="34" charset="0"/>
              </a:rPr>
              <a:t>1.2 Increase docs SAT from 55 to 65 </a:t>
            </a:r>
          </a:p>
          <a:p>
            <a:pPr lvl="1" fontAlgn="base"/>
            <a:r>
              <a:rPr lang="en-US" sz="2448">
                <a:latin typeface="Abadi" panose="020B0604020104020204" pitchFamily="34" charset="0"/>
              </a:rPr>
              <a:t>1.3 New pipeline flow has an Apdex score of 0.9</a:t>
            </a:r>
          </a:p>
          <a:p>
            <a:pPr lvl="1" fontAlgn="base"/>
            <a:r>
              <a:rPr lang="en-US" sz="2448">
                <a:latin typeface="Abadi" panose="020B0604020104020204" pitchFamily="34" charset="0"/>
              </a:rPr>
              <a:t>1.4 Queue time for jobs is 5 seconds or less</a:t>
            </a:r>
          </a:p>
          <a:p>
            <a:pPr lvl="1"/>
            <a:endParaRPr lang="en-US" sz="3264"/>
          </a:p>
          <a:p>
            <a:r>
              <a:rPr lang="en-US" sz="2448"/>
              <a:t>KRs are measures for the </a:t>
            </a:r>
            <a:r>
              <a:rPr lang="en-US" sz="2448" i="1"/>
              <a:t>quarter</a:t>
            </a:r>
          </a:p>
          <a:p>
            <a:endParaRPr lang="en-US" sz="2448"/>
          </a:p>
          <a:p>
            <a:r>
              <a:rPr lang="en-US" sz="2448"/>
              <a:t>Encourage ambitious KRs:</a:t>
            </a:r>
            <a:br>
              <a:rPr lang="en-US" sz="2448"/>
            </a:br>
            <a:r>
              <a:rPr lang="en-US" sz="2448"/>
              <a:t>70% of the improvement target scores green</a:t>
            </a:r>
          </a:p>
          <a:p>
            <a:endParaRPr lang="en-US" sz="2448"/>
          </a:p>
        </p:txBody>
      </p:sp>
      <p:pic>
        <p:nvPicPr>
          <p:cNvPr id="5" name="Content Placeholder 5">
            <a:extLst>
              <a:ext uri="{FF2B5EF4-FFF2-40B4-BE49-F238E27FC236}">
                <a16:creationId xmlns:a16="http://schemas.microsoft.com/office/drawing/2014/main" id="{E33B1089-67E2-403B-889B-D696F98E0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8" y="1273122"/>
            <a:ext cx="2791984" cy="4269089"/>
          </a:xfrm>
          <a:prstGeom prst="rect">
            <a:avLst/>
          </a:prstGeom>
          <a:ln>
            <a:solidFill>
              <a:schemeClr val="bg1">
                <a:lumMod val="75000"/>
              </a:schemeClr>
            </a:solidFill>
          </a:ln>
        </p:spPr>
      </p:pic>
      <p:sp>
        <p:nvSpPr>
          <p:cNvPr id="3" name="Title 2">
            <a:extLst>
              <a:ext uri="{FF2B5EF4-FFF2-40B4-BE49-F238E27FC236}">
                <a16:creationId xmlns:a16="http://schemas.microsoft.com/office/drawing/2014/main" id="{DE0D93E6-AC20-4780-A7AB-663226C0B051}"/>
              </a:ext>
            </a:extLst>
          </p:cNvPr>
          <p:cNvSpPr>
            <a:spLocks noGrp="1"/>
          </p:cNvSpPr>
          <p:nvPr>
            <p:ph type="title"/>
          </p:nvPr>
        </p:nvSpPr>
        <p:spPr/>
        <p:txBody>
          <a:bodyPr/>
          <a:lstStyle/>
          <a:p>
            <a:r>
              <a:rPr lang="en-US" b="1"/>
              <a:t>Measure Outcomes not Outputs</a:t>
            </a:r>
          </a:p>
        </p:txBody>
      </p:sp>
    </p:spTree>
    <p:extLst>
      <p:ext uri="{BB962C8B-B14F-4D97-AF65-F5344CB8AC3E}">
        <p14:creationId xmlns:p14="http://schemas.microsoft.com/office/powerpoint/2010/main" val="228884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sosceles Triangle 104">
            <a:extLst>
              <a:ext uri="{FF2B5EF4-FFF2-40B4-BE49-F238E27FC236}">
                <a16:creationId xmlns:a16="http://schemas.microsoft.com/office/drawing/2014/main" id="{4E666D0A-B95C-4E12-9F68-4571BC330EE9}"/>
              </a:ext>
            </a:extLst>
          </p:cNvPr>
          <p:cNvSpPr/>
          <p:nvPr/>
        </p:nvSpPr>
        <p:spPr>
          <a:xfrm>
            <a:off x="2698724" y="1464246"/>
            <a:ext cx="7039026" cy="3936542"/>
          </a:xfrm>
          <a:prstGeom prst="triangl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4" name="Rectangle 3">
            <a:extLst>
              <a:ext uri="{FF2B5EF4-FFF2-40B4-BE49-F238E27FC236}">
                <a16:creationId xmlns:a16="http://schemas.microsoft.com/office/drawing/2014/main" id="{1882CA29-3AF7-42C4-85BD-4A57F979AB3A}"/>
              </a:ext>
            </a:extLst>
          </p:cNvPr>
          <p:cNvSpPr/>
          <p:nvPr/>
        </p:nvSpPr>
        <p:spPr>
          <a:xfrm>
            <a:off x="4920366" y="1215737"/>
            <a:ext cx="2511367" cy="799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Product OKRs</a:t>
            </a:r>
          </a:p>
        </p:txBody>
      </p:sp>
      <p:grpSp>
        <p:nvGrpSpPr>
          <p:cNvPr id="10" name="Group 9">
            <a:extLst>
              <a:ext uri="{FF2B5EF4-FFF2-40B4-BE49-F238E27FC236}">
                <a16:creationId xmlns:a16="http://schemas.microsoft.com/office/drawing/2014/main" id="{29A5F92D-63C4-4A7D-A193-3EF523639899}"/>
              </a:ext>
            </a:extLst>
          </p:cNvPr>
          <p:cNvGrpSpPr/>
          <p:nvPr/>
        </p:nvGrpSpPr>
        <p:grpSpPr>
          <a:xfrm>
            <a:off x="1912164" y="2812587"/>
            <a:ext cx="8527771" cy="799375"/>
            <a:chOff x="2195648" y="2222862"/>
            <a:chExt cx="8361319" cy="783772"/>
          </a:xfrm>
          <a:solidFill>
            <a:srgbClr val="4A206A"/>
          </a:solidFill>
        </p:grpSpPr>
        <p:sp>
          <p:nvSpPr>
            <p:cNvPr id="5" name="Rectangle 4">
              <a:extLst>
                <a:ext uri="{FF2B5EF4-FFF2-40B4-BE49-F238E27FC236}">
                  <a16:creationId xmlns:a16="http://schemas.microsoft.com/office/drawing/2014/main" id="{E838E50A-5F62-4247-B855-D4EF0627A115}"/>
                </a:ext>
              </a:extLst>
            </p:cNvPr>
            <p:cNvSpPr/>
            <p:nvPr/>
          </p:nvSpPr>
          <p:spPr>
            <a:xfrm>
              <a:off x="2195648"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6" name="Rectangle 5">
              <a:extLst>
                <a:ext uri="{FF2B5EF4-FFF2-40B4-BE49-F238E27FC236}">
                  <a16:creationId xmlns:a16="http://schemas.microsoft.com/office/drawing/2014/main" id="{7736FB6C-BC19-436D-869F-35C9E71F3277}"/>
                </a:ext>
              </a:extLst>
            </p:cNvPr>
            <p:cNvSpPr/>
            <p:nvPr/>
          </p:nvSpPr>
          <p:spPr>
            <a:xfrm>
              <a:off x="3895997"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7" name="Rectangle 6">
              <a:extLst>
                <a:ext uri="{FF2B5EF4-FFF2-40B4-BE49-F238E27FC236}">
                  <a16:creationId xmlns:a16="http://schemas.microsoft.com/office/drawing/2014/main" id="{A6204D40-69A9-4121-8E0A-1A6B3B821B14}"/>
                </a:ext>
              </a:extLst>
            </p:cNvPr>
            <p:cNvSpPr/>
            <p:nvPr/>
          </p:nvSpPr>
          <p:spPr>
            <a:xfrm>
              <a:off x="5596346"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8" name="Rectangle 7">
              <a:extLst>
                <a:ext uri="{FF2B5EF4-FFF2-40B4-BE49-F238E27FC236}">
                  <a16:creationId xmlns:a16="http://schemas.microsoft.com/office/drawing/2014/main" id="{A2A6428F-2736-4D6A-80B9-78070E36B6E2}"/>
                </a:ext>
              </a:extLst>
            </p:cNvPr>
            <p:cNvSpPr/>
            <p:nvPr/>
          </p:nvSpPr>
          <p:spPr>
            <a:xfrm>
              <a:off x="7296695"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9" name="Rectangle 8">
              <a:extLst>
                <a:ext uri="{FF2B5EF4-FFF2-40B4-BE49-F238E27FC236}">
                  <a16:creationId xmlns:a16="http://schemas.microsoft.com/office/drawing/2014/main" id="{31F07632-49B1-4E63-8999-1371C632A96F}"/>
                </a:ext>
              </a:extLst>
            </p:cNvPr>
            <p:cNvSpPr/>
            <p:nvPr/>
          </p:nvSpPr>
          <p:spPr>
            <a:xfrm>
              <a:off x="8997044"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grpSp>
      <p:grpSp>
        <p:nvGrpSpPr>
          <p:cNvPr id="24" name="Group 23">
            <a:extLst>
              <a:ext uri="{FF2B5EF4-FFF2-40B4-BE49-F238E27FC236}">
                <a16:creationId xmlns:a16="http://schemas.microsoft.com/office/drawing/2014/main" id="{386FB7F5-1476-403C-A416-638FF2AC2220}"/>
              </a:ext>
            </a:extLst>
          </p:cNvPr>
          <p:cNvGrpSpPr/>
          <p:nvPr/>
        </p:nvGrpSpPr>
        <p:grpSpPr>
          <a:xfrm>
            <a:off x="1277674" y="4393719"/>
            <a:ext cx="9881127" cy="761800"/>
            <a:chOff x="1149532" y="3429000"/>
            <a:chExt cx="9688259" cy="746930"/>
          </a:xfrm>
          <a:solidFill>
            <a:srgbClr val="4F81BD"/>
          </a:solidFill>
        </p:grpSpPr>
        <p:sp>
          <p:nvSpPr>
            <p:cNvPr id="11" name="Rectangle 10">
              <a:extLst>
                <a:ext uri="{FF2B5EF4-FFF2-40B4-BE49-F238E27FC236}">
                  <a16:creationId xmlns:a16="http://schemas.microsoft.com/office/drawing/2014/main" id="{DC7784F2-8185-472F-BA3F-6677D4F53F8B}"/>
                </a:ext>
              </a:extLst>
            </p:cNvPr>
            <p:cNvSpPr/>
            <p:nvPr/>
          </p:nvSpPr>
          <p:spPr>
            <a:xfrm>
              <a:off x="1149532"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2" name="Rectangle 11">
              <a:extLst>
                <a:ext uri="{FF2B5EF4-FFF2-40B4-BE49-F238E27FC236}">
                  <a16:creationId xmlns:a16="http://schemas.microsoft.com/office/drawing/2014/main" id="{726F70C4-27C1-47B1-B83C-E8D6A6D48408}"/>
                </a:ext>
              </a:extLst>
            </p:cNvPr>
            <p:cNvSpPr/>
            <p:nvPr/>
          </p:nvSpPr>
          <p:spPr>
            <a:xfrm>
              <a:off x="1963781"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3" name="Rectangle 12">
              <a:extLst>
                <a:ext uri="{FF2B5EF4-FFF2-40B4-BE49-F238E27FC236}">
                  <a16:creationId xmlns:a16="http://schemas.microsoft.com/office/drawing/2014/main" id="{BBE5C4E4-172D-4257-9DEF-10630A7AE9EF}"/>
                </a:ext>
              </a:extLst>
            </p:cNvPr>
            <p:cNvSpPr/>
            <p:nvPr/>
          </p:nvSpPr>
          <p:spPr>
            <a:xfrm>
              <a:off x="2778030"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5" name="Rectangle 14">
              <a:extLst>
                <a:ext uri="{FF2B5EF4-FFF2-40B4-BE49-F238E27FC236}">
                  <a16:creationId xmlns:a16="http://schemas.microsoft.com/office/drawing/2014/main" id="{E2AD0FFC-A35A-4411-A1B6-6CD5E6B5BA7D}"/>
                </a:ext>
              </a:extLst>
            </p:cNvPr>
            <p:cNvSpPr/>
            <p:nvPr/>
          </p:nvSpPr>
          <p:spPr>
            <a:xfrm>
              <a:off x="3592279"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6" name="Rectangle 15">
              <a:extLst>
                <a:ext uri="{FF2B5EF4-FFF2-40B4-BE49-F238E27FC236}">
                  <a16:creationId xmlns:a16="http://schemas.microsoft.com/office/drawing/2014/main" id="{64049C46-A7E7-4BB9-B714-34CB6F2393A1}"/>
                </a:ext>
              </a:extLst>
            </p:cNvPr>
            <p:cNvSpPr/>
            <p:nvPr/>
          </p:nvSpPr>
          <p:spPr>
            <a:xfrm>
              <a:off x="4406528"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7" name="Rectangle 16">
              <a:extLst>
                <a:ext uri="{FF2B5EF4-FFF2-40B4-BE49-F238E27FC236}">
                  <a16:creationId xmlns:a16="http://schemas.microsoft.com/office/drawing/2014/main" id="{54740DCE-D1FA-48ED-A157-ED288C793035}"/>
                </a:ext>
              </a:extLst>
            </p:cNvPr>
            <p:cNvSpPr/>
            <p:nvPr/>
          </p:nvSpPr>
          <p:spPr>
            <a:xfrm>
              <a:off x="5220777"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8" name="Rectangle 17">
              <a:extLst>
                <a:ext uri="{FF2B5EF4-FFF2-40B4-BE49-F238E27FC236}">
                  <a16:creationId xmlns:a16="http://schemas.microsoft.com/office/drawing/2014/main" id="{EE0A109D-DFE7-4157-9354-61E381D2DFA5}"/>
                </a:ext>
              </a:extLst>
            </p:cNvPr>
            <p:cNvSpPr/>
            <p:nvPr/>
          </p:nvSpPr>
          <p:spPr>
            <a:xfrm>
              <a:off x="6035026"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9" name="Rectangle 18">
              <a:extLst>
                <a:ext uri="{FF2B5EF4-FFF2-40B4-BE49-F238E27FC236}">
                  <a16:creationId xmlns:a16="http://schemas.microsoft.com/office/drawing/2014/main" id="{D02DDD9F-69B6-436C-BC0E-31DFE2DED145}"/>
                </a:ext>
              </a:extLst>
            </p:cNvPr>
            <p:cNvSpPr/>
            <p:nvPr/>
          </p:nvSpPr>
          <p:spPr>
            <a:xfrm>
              <a:off x="6849275"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0" name="Rectangle 19">
              <a:extLst>
                <a:ext uri="{FF2B5EF4-FFF2-40B4-BE49-F238E27FC236}">
                  <a16:creationId xmlns:a16="http://schemas.microsoft.com/office/drawing/2014/main" id="{4BA39137-0628-4591-BCED-D4ED0BBB27A4}"/>
                </a:ext>
              </a:extLst>
            </p:cNvPr>
            <p:cNvSpPr/>
            <p:nvPr/>
          </p:nvSpPr>
          <p:spPr>
            <a:xfrm>
              <a:off x="7663524"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1" name="Rectangle 20">
              <a:extLst>
                <a:ext uri="{FF2B5EF4-FFF2-40B4-BE49-F238E27FC236}">
                  <a16:creationId xmlns:a16="http://schemas.microsoft.com/office/drawing/2014/main" id="{5F279216-688D-498D-B14D-EE791D1C8AAB}"/>
                </a:ext>
              </a:extLst>
            </p:cNvPr>
            <p:cNvSpPr/>
            <p:nvPr/>
          </p:nvSpPr>
          <p:spPr>
            <a:xfrm>
              <a:off x="8477773"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2" name="Rectangle 21">
              <a:extLst>
                <a:ext uri="{FF2B5EF4-FFF2-40B4-BE49-F238E27FC236}">
                  <a16:creationId xmlns:a16="http://schemas.microsoft.com/office/drawing/2014/main" id="{E21C0B0E-DA94-4891-97E2-72710479367D}"/>
                </a:ext>
              </a:extLst>
            </p:cNvPr>
            <p:cNvSpPr/>
            <p:nvPr/>
          </p:nvSpPr>
          <p:spPr>
            <a:xfrm>
              <a:off x="9292022"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3" name="Rectangle 22">
              <a:extLst>
                <a:ext uri="{FF2B5EF4-FFF2-40B4-BE49-F238E27FC236}">
                  <a16:creationId xmlns:a16="http://schemas.microsoft.com/office/drawing/2014/main" id="{2E01D05B-7402-4A2E-A095-8EBF48F1361E}"/>
                </a:ext>
              </a:extLst>
            </p:cNvPr>
            <p:cNvSpPr/>
            <p:nvPr/>
          </p:nvSpPr>
          <p:spPr>
            <a:xfrm>
              <a:off x="10106271"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chemeClr val="bg1"/>
                  </a:solidFill>
                </a:rPr>
                <a:t>Team OKRs</a:t>
              </a:r>
            </a:p>
          </p:txBody>
        </p:sp>
      </p:grpSp>
      <p:sp>
        <p:nvSpPr>
          <p:cNvPr id="25" name="Title 24">
            <a:extLst>
              <a:ext uri="{FF2B5EF4-FFF2-40B4-BE49-F238E27FC236}">
                <a16:creationId xmlns:a16="http://schemas.microsoft.com/office/drawing/2014/main" id="{C843CCAE-EBE4-4633-9147-0531DAE818CD}"/>
              </a:ext>
            </a:extLst>
          </p:cNvPr>
          <p:cNvSpPr>
            <a:spLocks noGrp="1"/>
          </p:cNvSpPr>
          <p:nvPr>
            <p:ph type="title"/>
          </p:nvPr>
        </p:nvSpPr>
        <p:spPr/>
        <p:txBody>
          <a:bodyPr/>
          <a:lstStyle/>
          <a:p>
            <a:r>
              <a:rPr lang="en-US"/>
              <a:t>Alignment</a:t>
            </a:r>
          </a:p>
        </p:txBody>
      </p:sp>
    </p:spTree>
    <p:extLst>
      <p:ext uri="{BB962C8B-B14F-4D97-AF65-F5344CB8AC3E}">
        <p14:creationId xmlns:p14="http://schemas.microsoft.com/office/powerpoint/2010/main" val="255119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a:t>How do you stay in sync?</a:t>
            </a:r>
          </a:p>
        </p:txBody>
      </p:sp>
      <p:sp>
        <p:nvSpPr>
          <p:cNvPr id="4" name="Rectangle 3"/>
          <p:cNvSpPr/>
          <p:nvPr/>
        </p:nvSpPr>
        <p:spPr bwMode="auto">
          <a:xfrm>
            <a:off x="872349" y="3984294"/>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1710064"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2547779" y="398429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385493"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 name="Rectangle 11"/>
          <p:cNvSpPr/>
          <p:nvPr/>
        </p:nvSpPr>
        <p:spPr bwMode="auto">
          <a:xfrm>
            <a:off x="422320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506092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6" name="Rectangle 15"/>
          <p:cNvSpPr/>
          <p:nvPr/>
        </p:nvSpPr>
        <p:spPr bwMode="auto">
          <a:xfrm>
            <a:off x="589863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673635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0" name="Rectangle 19"/>
          <p:cNvSpPr/>
          <p:nvPr/>
        </p:nvSpPr>
        <p:spPr bwMode="auto">
          <a:xfrm>
            <a:off x="7574065"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841177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4" name="Rectangle 23"/>
          <p:cNvSpPr/>
          <p:nvPr/>
        </p:nvSpPr>
        <p:spPr bwMode="auto">
          <a:xfrm>
            <a:off x="9249493"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6" name="Rectangle 25"/>
          <p:cNvSpPr/>
          <p:nvPr/>
        </p:nvSpPr>
        <p:spPr bwMode="auto">
          <a:xfrm>
            <a:off x="1008720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45654" y="4471323"/>
            <a:ext cx="336773" cy="336773"/>
          </a:xfrm>
          <a:prstGeom prst="rect">
            <a:avLst/>
          </a:prstGeom>
        </p:spPr>
      </p:pic>
      <p:pic>
        <p:nvPicPr>
          <p:cNvPr id="42" name="Pictur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20088" y="3035611"/>
            <a:ext cx="336773" cy="336773"/>
          </a:xfrm>
          <a:prstGeom prst="rect">
            <a:avLst/>
          </a:prstGeom>
        </p:spPr>
      </p:pic>
      <p:pic>
        <p:nvPicPr>
          <p:cNvPr id="44" name="Picture 4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94243" y="3035611"/>
            <a:ext cx="336773" cy="336773"/>
          </a:xfrm>
          <a:prstGeom prst="rect">
            <a:avLst/>
          </a:prstGeom>
        </p:spPr>
      </p:pic>
      <p:cxnSp>
        <p:nvCxnSpPr>
          <p:cNvPr id="3" name="Straight Connector 2">
            <a:extLst>
              <a:ext uri="{FF2B5EF4-FFF2-40B4-BE49-F238E27FC236}">
                <a16:creationId xmlns:a16="http://schemas.microsoft.com/office/drawing/2014/main" id="{9BCFF406-603E-4BDF-A72A-3AC57BAE3EAA}"/>
              </a:ext>
            </a:extLst>
          </p:cNvPr>
          <p:cNvCxnSpPr>
            <a:cxnSpLocks/>
          </p:cNvCxnSpPr>
          <p:nvPr/>
        </p:nvCxnSpPr>
        <p:spPr>
          <a:xfrm>
            <a:off x="248075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C8AC0C-AC02-48FA-909F-91A7F7E1B73A}"/>
              </a:ext>
            </a:extLst>
          </p:cNvPr>
          <p:cNvSpPr txBox="1"/>
          <p:nvPr/>
        </p:nvSpPr>
        <p:spPr>
          <a:xfrm>
            <a:off x="1998414" y="5577915"/>
            <a:ext cx="1284326" cy="678391"/>
          </a:xfrm>
          <a:prstGeom prst="rect">
            <a:avLst/>
          </a:prstGeom>
          <a:noFill/>
        </p:spPr>
        <p:txBody>
          <a:bodyPr wrap="none" rtlCol="0">
            <a:spAutoFit/>
          </a:bodyPr>
          <a:lstStyle/>
          <a:p>
            <a:pPr algn="ctr" defTabSz="932619"/>
            <a:r>
              <a:rPr lang="en-US" sz="1904" b="1">
                <a:solidFill>
                  <a:srgbClr val="0072C6"/>
                </a:solidFill>
                <a:latin typeface="Segoe UI Light"/>
              </a:rPr>
              <a:t>OKR check</a:t>
            </a:r>
            <a:br>
              <a:rPr lang="en-US" sz="1904" b="1">
                <a:solidFill>
                  <a:srgbClr val="0072C6"/>
                </a:solidFill>
                <a:latin typeface="Segoe UI Light"/>
              </a:rPr>
            </a:br>
            <a:r>
              <a:rPr lang="en-US" sz="1904" b="1">
                <a:solidFill>
                  <a:srgbClr val="0072C6"/>
                </a:solidFill>
                <a:latin typeface="Segoe UI Light"/>
              </a:rPr>
              <a:t>2 sprints</a:t>
            </a:r>
          </a:p>
        </p:txBody>
      </p:sp>
      <p:cxnSp>
        <p:nvCxnSpPr>
          <p:cNvPr id="23" name="Straight Connector 22">
            <a:extLst>
              <a:ext uri="{FF2B5EF4-FFF2-40B4-BE49-F238E27FC236}">
                <a16:creationId xmlns:a16="http://schemas.microsoft.com/office/drawing/2014/main" id="{890ABD66-E984-4A0D-ABC9-3DC8C6570B87}"/>
              </a:ext>
            </a:extLst>
          </p:cNvPr>
          <p:cNvCxnSpPr>
            <a:cxnSpLocks/>
          </p:cNvCxnSpPr>
          <p:nvPr/>
        </p:nvCxnSpPr>
        <p:spPr>
          <a:xfrm>
            <a:off x="415465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F0FF62-D912-48CD-8342-8869C926CC67}"/>
              </a:ext>
            </a:extLst>
          </p:cNvPr>
          <p:cNvSpPr txBox="1"/>
          <p:nvPr/>
        </p:nvSpPr>
        <p:spPr>
          <a:xfrm>
            <a:off x="3731701" y="5577915"/>
            <a:ext cx="1191287" cy="678391"/>
          </a:xfrm>
          <a:prstGeom prst="rect">
            <a:avLst/>
          </a:prstGeom>
          <a:noFill/>
        </p:spPr>
        <p:txBody>
          <a:bodyPr wrap="none" rtlCol="0">
            <a:spAutoFit/>
          </a:bodyPr>
          <a:lstStyle/>
          <a:p>
            <a:pPr algn="ctr" defTabSz="932619"/>
            <a:r>
              <a:rPr lang="en-US" sz="1904" b="1">
                <a:solidFill>
                  <a:srgbClr val="0072C6"/>
                </a:solidFill>
                <a:latin typeface="Segoe UI Light"/>
              </a:rPr>
              <a:t>OKR reset</a:t>
            </a:r>
            <a:br>
              <a:rPr lang="en-US" sz="1904" b="1">
                <a:solidFill>
                  <a:srgbClr val="0072C6"/>
                </a:solidFill>
                <a:latin typeface="Segoe UI Light"/>
              </a:rPr>
            </a:br>
            <a:r>
              <a:rPr lang="en-US" sz="1904" b="1">
                <a:solidFill>
                  <a:srgbClr val="0072C6"/>
                </a:solidFill>
                <a:latin typeface="Segoe UI Light"/>
              </a:rPr>
              <a:t>4 sprints</a:t>
            </a:r>
          </a:p>
        </p:txBody>
      </p:sp>
      <p:sp>
        <p:nvSpPr>
          <p:cNvPr id="27" name="TextBox 26">
            <a:extLst>
              <a:ext uri="{FF2B5EF4-FFF2-40B4-BE49-F238E27FC236}">
                <a16:creationId xmlns:a16="http://schemas.microsoft.com/office/drawing/2014/main" id="{70DE5639-7E55-4B16-ABB0-E234C51EA2FC}"/>
              </a:ext>
            </a:extLst>
          </p:cNvPr>
          <p:cNvSpPr txBox="1"/>
          <p:nvPr/>
        </p:nvSpPr>
        <p:spPr>
          <a:xfrm>
            <a:off x="5647608" y="1799675"/>
            <a:ext cx="3368230" cy="385362"/>
          </a:xfrm>
          <a:prstGeom prst="rect">
            <a:avLst/>
          </a:prstGeom>
          <a:noFill/>
        </p:spPr>
        <p:txBody>
          <a:bodyPr wrap="none" rtlCol="0">
            <a:spAutoFit/>
          </a:bodyPr>
          <a:lstStyle>
            <a:defPPr>
              <a:defRPr lang="en-US"/>
            </a:defPPr>
            <a:lvl1pPr>
              <a:defRPr b="1">
                <a:solidFill>
                  <a:srgbClr val="0072C6"/>
                </a:solidFill>
              </a:defRPr>
            </a:lvl1pPr>
          </a:lstStyle>
          <a:p>
            <a:pPr defTabSz="932619"/>
            <a:r>
              <a:rPr lang="en-GB" sz="1904">
                <a:latin typeface="Segoe UI Light"/>
              </a:rPr>
              <a:t>As needed: Experience Reviews</a:t>
            </a:r>
            <a:endParaRPr lang="en-US" sz="1904">
              <a:latin typeface="Segoe UI Light"/>
            </a:endParaRPr>
          </a:p>
        </p:txBody>
      </p:sp>
      <p:cxnSp>
        <p:nvCxnSpPr>
          <p:cNvPr id="28" name="Straight Connector 27">
            <a:extLst>
              <a:ext uri="{FF2B5EF4-FFF2-40B4-BE49-F238E27FC236}">
                <a16:creationId xmlns:a16="http://schemas.microsoft.com/office/drawing/2014/main" id="{2E9E9417-F6AD-4C90-8FBC-BED6281D817B}"/>
              </a:ext>
            </a:extLst>
          </p:cNvPr>
          <p:cNvCxnSpPr>
            <a:cxnSpLocks/>
          </p:cNvCxnSpPr>
          <p:nvPr/>
        </p:nvCxnSpPr>
        <p:spPr>
          <a:xfrm>
            <a:off x="163583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9C06CE-E179-4401-8672-8898F7FF00A8}"/>
              </a:ext>
            </a:extLst>
          </p:cNvPr>
          <p:cNvSpPr txBox="1"/>
          <p:nvPr/>
        </p:nvSpPr>
        <p:spPr>
          <a:xfrm>
            <a:off x="897579" y="1799675"/>
            <a:ext cx="1263487" cy="385362"/>
          </a:xfrm>
          <a:prstGeom prst="rect">
            <a:avLst/>
          </a:prstGeom>
          <a:noFill/>
        </p:spPr>
        <p:txBody>
          <a:bodyPr wrap="none" rtlCol="0">
            <a:spAutoFit/>
          </a:bodyPr>
          <a:lstStyle/>
          <a:p>
            <a:pPr defTabSz="932619"/>
            <a:r>
              <a:rPr lang="en-US" sz="1904" b="1">
                <a:solidFill>
                  <a:srgbClr val="0072C6"/>
                </a:solidFill>
                <a:latin typeface="Segoe UI Light"/>
              </a:rPr>
              <a:t>Sprint mail</a:t>
            </a:r>
          </a:p>
        </p:txBody>
      </p:sp>
      <p:grpSp>
        <p:nvGrpSpPr>
          <p:cNvPr id="30" name="Group 29">
            <a:extLst>
              <a:ext uri="{FF2B5EF4-FFF2-40B4-BE49-F238E27FC236}">
                <a16:creationId xmlns:a16="http://schemas.microsoft.com/office/drawing/2014/main" id="{4B5C6C62-9E33-48E1-9F83-DDD3463042C5}"/>
              </a:ext>
            </a:extLst>
          </p:cNvPr>
          <p:cNvGrpSpPr/>
          <p:nvPr/>
        </p:nvGrpSpPr>
        <p:grpSpPr>
          <a:xfrm>
            <a:off x="1490916" y="2201280"/>
            <a:ext cx="289839" cy="190685"/>
            <a:chOff x="2699462" y="1727200"/>
            <a:chExt cx="1350024" cy="682171"/>
          </a:xfrm>
        </p:grpSpPr>
        <p:sp>
          <p:nvSpPr>
            <p:cNvPr id="31" name="Rectangle 30">
              <a:extLst>
                <a:ext uri="{FF2B5EF4-FFF2-40B4-BE49-F238E27FC236}">
                  <a16:creationId xmlns:a16="http://schemas.microsoft.com/office/drawing/2014/main" id="{F62BEC0B-1D6F-4F05-8B23-8A6DA3DE6ADB}"/>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80E03BD9-8301-4EA0-BECD-5EF20FD341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11532A2-575C-4107-BEE2-811709BB78B3}"/>
              </a:ext>
            </a:extLst>
          </p:cNvPr>
          <p:cNvGrpSpPr/>
          <p:nvPr/>
        </p:nvGrpSpPr>
        <p:grpSpPr>
          <a:xfrm>
            <a:off x="2350737" y="2217652"/>
            <a:ext cx="289839" cy="190685"/>
            <a:chOff x="2699462" y="1727200"/>
            <a:chExt cx="1350024" cy="682171"/>
          </a:xfrm>
        </p:grpSpPr>
        <p:sp>
          <p:nvSpPr>
            <p:cNvPr id="34" name="Rectangle 33">
              <a:extLst>
                <a:ext uri="{FF2B5EF4-FFF2-40B4-BE49-F238E27FC236}">
                  <a16:creationId xmlns:a16="http://schemas.microsoft.com/office/drawing/2014/main" id="{1F23BE2D-DCE6-4E24-B262-A0DF312BCA29}"/>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8A9E3E70-2303-4A9D-B78B-E57610D975DE}"/>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8628C9E8-56C6-4482-9C6F-FB270771517D}"/>
              </a:ext>
            </a:extLst>
          </p:cNvPr>
          <p:cNvGrpSpPr/>
          <p:nvPr/>
        </p:nvGrpSpPr>
        <p:grpSpPr>
          <a:xfrm>
            <a:off x="3194617" y="2234024"/>
            <a:ext cx="289839" cy="190685"/>
            <a:chOff x="2699462" y="1727200"/>
            <a:chExt cx="1350024" cy="682171"/>
          </a:xfrm>
        </p:grpSpPr>
        <p:sp>
          <p:nvSpPr>
            <p:cNvPr id="37" name="Rectangle 36">
              <a:extLst>
                <a:ext uri="{FF2B5EF4-FFF2-40B4-BE49-F238E27FC236}">
                  <a16:creationId xmlns:a16="http://schemas.microsoft.com/office/drawing/2014/main" id="{01928823-04B1-4926-802F-B9AADADB750A}"/>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15E4EF3F-518F-4810-AB2A-0743192DCA33}"/>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344B974-1FB2-495F-9C8D-151ABEC9C6C2}"/>
              </a:ext>
            </a:extLst>
          </p:cNvPr>
          <p:cNvGrpSpPr/>
          <p:nvPr/>
        </p:nvGrpSpPr>
        <p:grpSpPr>
          <a:xfrm>
            <a:off x="4038496" y="2250395"/>
            <a:ext cx="289839" cy="190685"/>
            <a:chOff x="2699462" y="1727200"/>
            <a:chExt cx="1350024" cy="682171"/>
          </a:xfrm>
        </p:grpSpPr>
        <p:sp>
          <p:nvSpPr>
            <p:cNvPr id="41" name="Rectangle 40">
              <a:extLst>
                <a:ext uri="{FF2B5EF4-FFF2-40B4-BE49-F238E27FC236}">
                  <a16:creationId xmlns:a16="http://schemas.microsoft.com/office/drawing/2014/main" id="{9DDB3182-40BE-4F6D-8C62-9C60B80D578F}"/>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2D913934-A0CE-458B-84BE-10CDEF582DD2}"/>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8AF97FDF-266E-461F-AA85-89E933232A67}"/>
              </a:ext>
            </a:extLst>
          </p:cNvPr>
          <p:cNvCxnSpPr>
            <a:cxnSpLocks/>
          </p:cNvCxnSpPr>
          <p:nvPr/>
        </p:nvCxnSpPr>
        <p:spPr>
          <a:xfrm>
            <a:off x="332567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73682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dirty="0"/>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711118" y="2641303"/>
            <a:ext cx="4970916" cy="2365375"/>
          </a:xfrm>
        </p:spPr>
        <p:txBody>
          <a:bodyPr/>
          <a:lstStyle/>
          <a:p>
            <a:r>
              <a:rPr lang="en-US" sz="2856" dirty="0"/>
              <a:t>DevOps is the union of </a:t>
            </a:r>
            <a:r>
              <a:rPr lang="en-US" sz="2856" b="1" dirty="0">
                <a:solidFill>
                  <a:srgbClr val="0078D7"/>
                </a:solidFill>
              </a:rPr>
              <a:t>people</a:t>
            </a:r>
            <a:r>
              <a:rPr lang="en-US" sz="2856" dirty="0"/>
              <a:t>, </a:t>
            </a:r>
            <a:r>
              <a:rPr lang="en-US" sz="2856" b="1" dirty="0">
                <a:solidFill>
                  <a:srgbClr val="0078D7"/>
                </a:solidFill>
              </a:rPr>
              <a:t>process</a:t>
            </a:r>
            <a:r>
              <a:rPr lang="en-US" sz="2856" dirty="0"/>
              <a:t>, and </a:t>
            </a:r>
            <a:r>
              <a:rPr lang="en-US" sz="2856" b="1" dirty="0">
                <a:solidFill>
                  <a:srgbClr val="0078D7"/>
                </a:solidFill>
              </a:rPr>
              <a:t>products</a:t>
            </a:r>
            <a:r>
              <a:rPr lang="en-US" sz="2856" dirty="0"/>
              <a:t> to enable continuous delivery of value to your end users.</a:t>
            </a:r>
          </a:p>
          <a:p>
            <a:endParaRPr lang="en-US" sz="2448" dirty="0"/>
          </a:p>
        </p:txBody>
      </p:sp>
      <p:grpSp>
        <p:nvGrpSpPr>
          <p:cNvPr id="6" name="Group 5">
            <a:extLst>
              <a:ext uri="{FF2B5EF4-FFF2-40B4-BE49-F238E27FC236}">
                <a16:creationId xmlns:a16="http://schemas.microsoft.com/office/drawing/2014/main" id="{FDBC0F80-0FEA-4AC6-94A8-8C5751C7DB97}"/>
              </a:ext>
            </a:extLst>
          </p:cNvPr>
          <p:cNvGrpSpPr/>
          <p:nvPr/>
        </p:nvGrpSpPr>
        <p:grpSpPr>
          <a:xfrm>
            <a:off x="4757968" y="1087122"/>
            <a:ext cx="7110287" cy="5422234"/>
            <a:chOff x="5654955" y="1043577"/>
            <a:chExt cx="7110287" cy="5422234"/>
          </a:xfrm>
        </p:grpSpPr>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31220" y="2010519"/>
            <a:ext cx="804384" cy="112040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839592" y="3976613"/>
            <a:ext cx="800128" cy="111841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41483606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Crew (1st Six Years)</a:t>
            </a:r>
          </a:p>
        </p:txBody>
      </p:sp>
      <p:pic>
        <p:nvPicPr>
          <p:cNvPr id="18" name="Picture 17">
            <a:extLst>
              <a:ext uri="{FF2B5EF4-FFF2-40B4-BE49-F238E27FC236}">
                <a16:creationId xmlns:a16="http://schemas.microsoft.com/office/drawing/2014/main" id="{672C5242-E273-4677-B882-07541504D07B}"/>
              </a:ext>
            </a:extLst>
          </p:cNvPr>
          <p:cNvPicPr>
            <a:picLocks noChangeAspect="1"/>
          </p:cNvPicPr>
          <p:nvPr/>
        </p:nvPicPr>
        <p:blipFill>
          <a:blip r:embed="rId3"/>
          <a:stretch>
            <a:fillRect/>
          </a:stretch>
        </p:blipFill>
        <p:spPr>
          <a:xfrm>
            <a:off x="3646250" y="1006483"/>
            <a:ext cx="4776212" cy="5881230"/>
          </a:xfrm>
          <a:prstGeom prst="rect">
            <a:avLst/>
          </a:prstGeom>
        </p:spPr>
      </p:pic>
      <p:pic>
        <p:nvPicPr>
          <p:cNvPr id="27" name="Picture 26">
            <a:extLst>
              <a:ext uri="{FF2B5EF4-FFF2-40B4-BE49-F238E27FC236}">
                <a16:creationId xmlns:a16="http://schemas.microsoft.com/office/drawing/2014/main" id="{820CAB8D-436E-4B2C-AE18-6C2D692D2051}"/>
              </a:ext>
            </a:extLst>
          </p:cNvPr>
          <p:cNvPicPr>
            <a:picLocks noChangeAspect="1"/>
          </p:cNvPicPr>
          <p:nvPr/>
        </p:nvPicPr>
        <p:blipFill>
          <a:blip r:embed="rId4"/>
          <a:stretch>
            <a:fillRect/>
          </a:stretch>
        </p:blipFill>
        <p:spPr>
          <a:xfrm>
            <a:off x="8206207" y="1042996"/>
            <a:ext cx="3955629" cy="5898856"/>
          </a:xfrm>
          <a:prstGeom prst="rect">
            <a:avLst/>
          </a:prstGeom>
        </p:spPr>
      </p:pic>
      <p:grpSp>
        <p:nvGrpSpPr>
          <p:cNvPr id="10" name="Group 9">
            <a:extLst>
              <a:ext uri="{FF2B5EF4-FFF2-40B4-BE49-F238E27FC236}">
                <a16:creationId xmlns:a16="http://schemas.microsoft.com/office/drawing/2014/main" id="{EEC0F806-93E2-4FCB-95E3-BF6BE609A9D2}"/>
              </a:ext>
            </a:extLst>
          </p:cNvPr>
          <p:cNvGrpSpPr/>
          <p:nvPr/>
        </p:nvGrpSpPr>
        <p:grpSpPr>
          <a:xfrm>
            <a:off x="329352" y="1612541"/>
            <a:ext cx="3029120" cy="564257"/>
            <a:chOff x="405552" y="1612541"/>
            <a:chExt cx="3029120" cy="564257"/>
          </a:xfrm>
        </p:grpSpPr>
        <p:sp>
          <p:nvSpPr>
            <p:cNvPr id="8" name="TextBox 7"/>
            <p:cNvSpPr txBox="1"/>
            <p:nvPr/>
          </p:nvSpPr>
          <p:spPr>
            <a:xfrm>
              <a:off x="407919" y="1612541"/>
              <a:ext cx="3026753" cy="564257"/>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Value delivered during the sprint by each feature crew</a:t>
              </a:r>
            </a:p>
          </p:txBody>
        </p:sp>
        <p:grpSp>
          <p:nvGrpSpPr>
            <p:cNvPr id="30" name="Group 29">
              <a:extLst>
                <a:ext uri="{FF2B5EF4-FFF2-40B4-BE49-F238E27FC236}">
                  <a16:creationId xmlns:a16="http://schemas.microsoft.com/office/drawing/2014/main" id="{A61F0CA8-D7FD-495C-85DB-4C526C8C371C}"/>
                </a:ext>
              </a:extLst>
            </p:cNvPr>
            <p:cNvGrpSpPr/>
            <p:nvPr/>
          </p:nvGrpSpPr>
          <p:grpSpPr>
            <a:xfrm>
              <a:off x="405552" y="1679440"/>
              <a:ext cx="213136" cy="140222"/>
              <a:chOff x="2699462" y="1727200"/>
              <a:chExt cx="1350024" cy="682171"/>
            </a:xfrm>
          </p:grpSpPr>
          <p:sp>
            <p:nvSpPr>
              <p:cNvPr id="31" name="Rectangle 30">
                <a:extLst>
                  <a:ext uri="{FF2B5EF4-FFF2-40B4-BE49-F238E27FC236}">
                    <a16:creationId xmlns:a16="http://schemas.microsoft.com/office/drawing/2014/main" id="{57E6D81D-A62B-48CD-92D6-A79A5A6FC9BC}"/>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0B2A648A-49D6-4215-A5C9-AEB064CB2A9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51A66C86-9AEA-4DB9-9F6A-BA5793224A8B}"/>
              </a:ext>
            </a:extLst>
          </p:cNvPr>
          <p:cNvGrpSpPr/>
          <p:nvPr/>
        </p:nvGrpSpPr>
        <p:grpSpPr>
          <a:xfrm>
            <a:off x="327642" y="2505293"/>
            <a:ext cx="3336283" cy="282129"/>
            <a:chOff x="403842" y="2505293"/>
            <a:chExt cx="3336283" cy="282129"/>
          </a:xfrm>
        </p:grpSpPr>
        <p:sp>
          <p:nvSpPr>
            <p:cNvPr id="14" name="TextBox 13">
              <a:extLst>
                <a:ext uri="{FF2B5EF4-FFF2-40B4-BE49-F238E27FC236}">
                  <a16:creationId xmlns:a16="http://schemas.microsoft.com/office/drawing/2014/main" id="{D47B3D69-AA78-41A2-BAE3-7E9E4068A5EC}"/>
                </a:ext>
              </a:extLst>
            </p:cNvPr>
            <p:cNvSpPr txBox="1"/>
            <p:nvPr/>
          </p:nvSpPr>
          <p:spPr>
            <a:xfrm>
              <a:off x="407918" y="250529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Video demo of the value</a:t>
              </a:r>
            </a:p>
          </p:txBody>
        </p:sp>
        <p:grpSp>
          <p:nvGrpSpPr>
            <p:cNvPr id="33" name="Group 32">
              <a:extLst>
                <a:ext uri="{FF2B5EF4-FFF2-40B4-BE49-F238E27FC236}">
                  <a16:creationId xmlns:a16="http://schemas.microsoft.com/office/drawing/2014/main" id="{50710D9A-BB8B-44BB-B83A-930EB364DE69}"/>
                </a:ext>
              </a:extLst>
            </p:cNvPr>
            <p:cNvGrpSpPr/>
            <p:nvPr/>
          </p:nvGrpSpPr>
          <p:grpSpPr>
            <a:xfrm>
              <a:off x="403842" y="2567992"/>
              <a:ext cx="213136" cy="140222"/>
              <a:chOff x="2699462" y="1727200"/>
              <a:chExt cx="1350024" cy="682171"/>
            </a:xfrm>
          </p:grpSpPr>
          <p:sp>
            <p:nvSpPr>
              <p:cNvPr id="34" name="Rectangle 33">
                <a:extLst>
                  <a:ext uri="{FF2B5EF4-FFF2-40B4-BE49-F238E27FC236}">
                    <a16:creationId xmlns:a16="http://schemas.microsoft.com/office/drawing/2014/main" id="{FF3F14CA-E629-46DB-A642-E9F470EFDE92}"/>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ACE2D530-8AB0-47D7-812B-6EA0F0ABEE7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F84389F7-8215-4F1F-B132-260CC89D2836}"/>
              </a:ext>
            </a:extLst>
          </p:cNvPr>
          <p:cNvGrpSpPr/>
          <p:nvPr/>
        </p:nvGrpSpPr>
        <p:grpSpPr>
          <a:xfrm>
            <a:off x="325932" y="3063208"/>
            <a:ext cx="2703863" cy="846386"/>
            <a:chOff x="402132" y="3063208"/>
            <a:chExt cx="2703863" cy="846386"/>
          </a:xfrm>
        </p:grpSpPr>
        <p:sp>
          <p:nvSpPr>
            <p:cNvPr id="16" name="TextBox 15">
              <a:extLst>
                <a:ext uri="{FF2B5EF4-FFF2-40B4-BE49-F238E27FC236}">
                  <a16:creationId xmlns:a16="http://schemas.microsoft.com/office/drawing/2014/main" id="{632A5AB8-82B8-4C21-BFDD-5612CC902562}"/>
                </a:ext>
              </a:extLst>
            </p:cNvPr>
            <p:cNvSpPr txBox="1"/>
            <p:nvPr/>
          </p:nvSpPr>
          <p:spPr>
            <a:xfrm>
              <a:off x="407918" y="3063208"/>
              <a:ext cx="2698077" cy="846386"/>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What the feature team plans to accomplish in the next sprint</a:t>
              </a:r>
            </a:p>
          </p:txBody>
        </p:sp>
        <p:grpSp>
          <p:nvGrpSpPr>
            <p:cNvPr id="36" name="Group 35">
              <a:extLst>
                <a:ext uri="{FF2B5EF4-FFF2-40B4-BE49-F238E27FC236}">
                  <a16:creationId xmlns:a16="http://schemas.microsoft.com/office/drawing/2014/main" id="{0169EE8B-8E57-469E-9123-D7E32DC3CC78}"/>
                </a:ext>
              </a:extLst>
            </p:cNvPr>
            <p:cNvGrpSpPr/>
            <p:nvPr/>
          </p:nvGrpSpPr>
          <p:grpSpPr>
            <a:xfrm>
              <a:off x="402132" y="3104124"/>
              <a:ext cx="213136" cy="140222"/>
              <a:chOff x="2699462" y="1727200"/>
              <a:chExt cx="1350024" cy="682171"/>
            </a:xfrm>
          </p:grpSpPr>
          <p:sp>
            <p:nvSpPr>
              <p:cNvPr id="37" name="Rectangle 36">
                <a:extLst>
                  <a:ext uri="{FF2B5EF4-FFF2-40B4-BE49-F238E27FC236}">
                    <a16:creationId xmlns:a16="http://schemas.microsoft.com/office/drawing/2014/main" id="{1B2AD34E-10D5-4028-A113-870FF6C24CF8}"/>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79084E27-D647-4136-858C-CB1D0905C88B}"/>
                  </a:ext>
                </a:extLst>
              </p:cNvPr>
              <p:cNvSpPr/>
              <p:nvPr/>
            </p:nvSpPr>
            <p:spPr bwMode="auto">
              <a:xfrm rot="10800000">
                <a:off x="2699462" y="1727200"/>
                <a:ext cx="1350024" cy="494846"/>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5CF8E35-75EA-436B-9EBB-0B00B2F4538E}"/>
              </a:ext>
            </a:extLst>
          </p:cNvPr>
          <p:cNvGrpSpPr/>
          <p:nvPr/>
        </p:nvGrpSpPr>
        <p:grpSpPr>
          <a:xfrm>
            <a:off x="346480" y="5242069"/>
            <a:ext cx="3373959" cy="1285573"/>
            <a:chOff x="422680" y="4137169"/>
            <a:chExt cx="3373959" cy="1285573"/>
          </a:xfrm>
        </p:grpSpPr>
        <p:sp>
          <p:nvSpPr>
            <p:cNvPr id="40" name="TextBox 39">
              <a:extLst>
                <a:ext uri="{FF2B5EF4-FFF2-40B4-BE49-F238E27FC236}">
                  <a16:creationId xmlns:a16="http://schemas.microsoft.com/office/drawing/2014/main" id="{259AF99A-19DE-44B3-9851-7D64672C5161}"/>
                </a:ext>
              </a:extLst>
            </p:cNvPr>
            <p:cNvSpPr txBox="1"/>
            <p:nvPr/>
          </p:nvSpPr>
          <p:spPr>
            <a:xfrm>
              <a:off x="426756" y="4137169"/>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Outputs not outcomes</a:t>
              </a:r>
            </a:p>
          </p:txBody>
        </p:sp>
        <p:grpSp>
          <p:nvGrpSpPr>
            <p:cNvPr id="7" name="Group 6">
              <a:extLst>
                <a:ext uri="{FF2B5EF4-FFF2-40B4-BE49-F238E27FC236}">
                  <a16:creationId xmlns:a16="http://schemas.microsoft.com/office/drawing/2014/main" id="{3D0D90F9-B483-4BC6-85A6-59898FA04C57}"/>
                </a:ext>
              </a:extLst>
            </p:cNvPr>
            <p:cNvGrpSpPr/>
            <p:nvPr/>
          </p:nvGrpSpPr>
          <p:grpSpPr>
            <a:xfrm>
              <a:off x="422680" y="4199868"/>
              <a:ext cx="213136" cy="140222"/>
              <a:chOff x="422680" y="4199868"/>
              <a:chExt cx="213136" cy="140222"/>
            </a:xfrm>
          </p:grpSpPr>
          <p:sp>
            <p:nvSpPr>
              <p:cNvPr id="42" name="Rectangle 41">
                <a:extLst>
                  <a:ext uri="{FF2B5EF4-FFF2-40B4-BE49-F238E27FC236}">
                    <a16:creationId xmlns:a16="http://schemas.microsoft.com/office/drawing/2014/main" id="{3CC29F6F-3E91-4CE0-A7E1-977CB85A65CC}"/>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EC8DA9C8-DDE6-45F2-9A87-EB8E8CB61A6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D5D09EED-1ADF-4E1E-8771-3FA3DC3EFD0B}"/>
                </a:ext>
              </a:extLst>
            </p:cNvPr>
            <p:cNvSpPr txBox="1"/>
            <p:nvPr/>
          </p:nvSpPr>
          <p:spPr>
            <a:xfrm>
              <a:off x="445594" y="4638891"/>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granular for stakeholders</a:t>
              </a:r>
            </a:p>
          </p:txBody>
        </p:sp>
        <p:sp>
          <p:nvSpPr>
            <p:cNvPr id="48" name="TextBox 47">
              <a:extLst>
                <a:ext uri="{FF2B5EF4-FFF2-40B4-BE49-F238E27FC236}">
                  <a16:creationId xmlns:a16="http://schemas.microsoft.com/office/drawing/2014/main" id="{B9D4CBBF-DBC1-4739-A2EC-AB6DD1160080}"/>
                </a:ext>
              </a:extLst>
            </p:cNvPr>
            <p:cNvSpPr txBox="1"/>
            <p:nvPr/>
          </p:nvSpPr>
          <p:spPr>
            <a:xfrm>
              <a:off x="464432" y="514061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many to review well</a:t>
              </a:r>
            </a:p>
          </p:txBody>
        </p:sp>
        <p:grpSp>
          <p:nvGrpSpPr>
            <p:cNvPr id="52" name="Group 51">
              <a:extLst>
                <a:ext uri="{FF2B5EF4-FFF2-40B4-BE49-F238E27FC236}">
                  <a16:creationId xmlns:a16="http://schemas.microsoft.com/office/drawing/2014/main" id="{FDBEA328-C7FE-47C5-B8F5-70D3F87E3926}"/>
                </a:ext>
              </a:extLst>
            </p:cNvPr>
            <p:cNvGrpSpPr/>
            <p:nvPr/>
          </p:nvGrpSpPr>
          <p:grpSpPr>
            <a:xfrm>
              <a:off x="422680" y="4695300"/>
              <a:ext cx="213136" cy="140222"/>
              <a:chOff x="422680" y="4199868"/>
              <a:chExt cx="213136" cy="140222"/>
            </a:xfrm>
          </p:grpSpPr>
          <p:sp>
            <p:nvSpPr>
              <p:cNvPr id="53" name="Rectangle 52">
                <a:extLst>
                  <a:ext uri="{FF2B5EF4-FFF2-40B4-BE49-F238E27FC236}">
                    <a16:creationId xmlns:a16="http://schemas.microsoft.com/office/drawing/2014/main" id="{B53645E0-8DBF-4762-8B1F-33F1B73C0533}"/>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D9A94B38-2ABE-4D06-AFCC-A26249BC3B70}"/>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43BE8ED0-14BF-450F-8A1E-C6B9D5BA2F23}"/>
                </a:ext>
              </a:extLst>
            </p:cNvPr>
            <p:cNvGrpSpPr/>
            <p:nvPr/>
          </p:nvGrpSpPr>
          <p:grpSpPr>
            <a:xfrm>
              <a:off x="422680" y="5192979"/>
              <a:ext cx="213136" cy="140222"/>
              <a:chOff x="422680" y="4199868"/>
              <a:chExt cx="213136" cy="140222"/>
            </a:xfrm>
          </p:grpSpPr>
          <p:sp>
            <p:nvSpPr>
              <p:cNvPr id="56" name="Rectangle 55">
                <a:extLst>
                  <a:ext uri="{FF2B5EF4-FFF2-40B4-BE49-F238E27FC236}">
                    <a16:creationId xmlns:a16="http://schemas.microsoft.com/office/drawing/2014/main" id="{AA4D2DA6-2218-4A56-9DC5-9DDA0F81C5BF}"/>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C0440AA3-09D5-4F4C-B4E5-DB2E00097FD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67D99961-81DC-40E2-8783-ABAA29ABB484}"/>
              </a:ext>
            </a:extLst>
          </p:cNvPr>
          <p:cNvSpPr txBox="1"/>
          <p:nvPr/>
        </p:nvSpPr>
        <p:spPr>
          <a:xfrm>
            <a:off x="214734" y="4583583"/>
            <a:ext cx="2913298" cy="596830"/>
          </a:xfrm>
          <a:prstGeom prst="rect">
            <a:avLst/>
          </a:prstGeom>
          <a:noFill/>
        </p:spPr>
        <p:txBody>
          <a:bodyPr wrap="none" lIns="182880" tIns="146304" rIns="182880" bIns="146304" rtlCol="0">
            <a:spAutoFit/>
          </a:bodyPr>
          <a:lstStyle/>
          <a:p>
            <a:pPr>
              <a:lnSpc>
                <a:spcPct val="90000"/>
              </a:lnSpc>
              <a:spcAft>
                <a:spcPts val="600"/>
              </a:spcAft>
            </a:pPr>
            <a:r>
              <a:rPr lang="en-US" sz="2176" b="1">
                <a:solidFill>
                  <a:prstClr val="black">
                    <a:lumMod val="75000"/>
                    <a:lumOff val="25000"/>
                  </a:prstClr>
                </a:solidFill>
                <a:latin typeface="Arial Narrow" panose="020B0606020202030204" pitchFamily="34" charset="0"/>
              </a:rPr>
              <a:t>Opportunity to improve</a:t>
            </a:r>
          </a:p>
        </p:txBody>
      </p:sp>
    </p:spTree>
    <p:extLst>
      <p:ext uri="{BB962C8B-B14F-4D97-AF65-F5344CB8AC3E}">
        <p14:creationId xmlns:p14="http://schemas.microsoft.com/office/powerpoint/2010/main" val="131189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Epic (Current Practice)</a:t>
            </a:r>
          </a:p>
        </p:txBody>
      </p:sp>
      <p:sp>
        <p:nvSpPr>
          <p:cNvPr id="8" name="TextBox 7"/>
          <p:cNvSpPr txBox="1"/>
          <p:nvPr/>
        </p:nvSpPr>
        <p:spPr>
          <a:xfrm>
            <a:off x="407918" y="1612541"/>
            <a:ext cx="2698077"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delivered against each Objective </a:t>
            </a:r>
            <a:r>
              <a:rPr lang="en-US" sz="2176" i="1">
                <a:solidFill>
                  <a:prstClr val="black">
                    <a:lumMod val="75000"/>
                    <a:lumOff val="25000"/>
                  </a:prstClr>
                </a:solidFill>
                <a:latin typeface="Arial Narrow" panose="020B0606020202030204" pitchFamily="34" charset="0"/>
              </a:rPr>
              <a:t>for Epic</a:t>
            </a:r>
          </a:p>
        </p:txBody>
      </p:sp>
      <p:sp>
        <p:nvSpPr>
          <p:cNvPr id="14" name="TextBox 13">
            <a:extLst>
              <a:ext uri="{FF2B5EF4-FFF2-40B4-BE49-F238E27FC236}">
                <a16:creationId xmlns:a16="http://schemas.microsoft.com/office/drawing/2014/main" id="{D47B3D69-AA78-41A2-BAE3-7E9E4068A5EC}"/>
              </a:ext>
            </a:extLst>
          </p:cNvPr>
          <p:cNvSpPr txBox="1"/>
          <p:nvPr/>
        </p:nvSpPr>
        <p:spPr>
          <a:xfrm>
            <a:off x="407918" y="2683058"/>
            <a:ext cx="358355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Video by </a:t>
            </a:r>
            <a:r>
              <a:rPr lang="en-US" sz="2176" i="1">
                <a:solidFill>
                  <a:prstClr val="black">
                    <a:lumMod val="75000"/>
                    <a:lumOff val="25000"/>
                  </a:prstClr>
                </a:solidFill>
                <a:latin typeface="Arial Narrow" panose="020B0606020202030204" pitchFamily="34" charset="0"/>
              </a:rPr>
              <a:t>Epic </a:t>
            </a:r>
            <a:r>
              <a:rPr lang="en-US" sz="2176">
                <a:solidFill>
                  <a:prstClr val="black">
                    <a:lumMod val="75000"/>
                    <a:lumOff val="25000"/>
                  </a:prstClr>
                </a:solidFill>
                <a:latin typeface="Arial Narrow" panose="020B0606020202030204" pitchFamily="34" charset="0"/>
              </a:rPr>
              <a:t>objective,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not org structure</a:t>
            </a:r>
          </a:p>
        </p:txBody>
      </p:sp>
      <p:sp>
        <p:nvSpPr>
          <p:cNvPr id="16" name="TextBox 15">
            <a:extLst>
              <a:ext uri="{FF2B5EF4-FFF2-40B4-BE49-F238E27FC236}">
                <a16:creationId xmlns:a16="http://schemas.microsoft.com/office/drawing/2014/main" id="{632A5AB8-82B8-4C21-BFDD-5612CC902562}"/>
              </a:ext>
            </a:extLst>
          </p:cNvPr>
          <p:cNvSpPr txBox="1"/>
          <p:nvPr/>
        </p:nvSpPr>
        <p:spPr>
          <a:xfrm>
            <a:off x="407918" y="3811107"/>
            <a:ext cx="319441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planned for </a:t>
            </a:r>
            <a:r>
              <a:rPr lang="en-US" sz="2176" i="1">
                <a:solidFill>
                  <a:prstClr val="black">
                    <a:lumMod val="75000"/>
                    <a:lumOff val="25000"/>
                  </a:prstClr>
                </a:solidFill>
                <a:latin typeface="Arial Narrow" panose="020B0606020202030204" pitchFamily="34" charset="0"/>
              </a:rPr>
              <a:t>Epic</a:t>
            </a:r>
            <a:r>
              <a:rPr lang="en-US" sz="2176">
                <a:solidFill>
                  <a:prstClr val="black">
                    <a:lumMod val="75000"/>
                    <a:lumOff val="25000"/>
                  </a:prstClr>
                </a:solidFill>
                <a:latin typeface="Arial Narrow" panose="020B0606020202030204" pitchFamily="34" charset="0"/>
              </a:rPr>
              <a:t>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in next sprint</a:t>
            </a:r>
          </a:p>
        </p:txBody>
      </p:sp>
      <p:pic>
        <p:nvPicPr>
          <p:cNvPr id="4" name="Picture 3">
            <a:extLst>
              <a:ext uri="{FF2B5EF4-FFF2-40B4-BE49-F238E27FC236}">
                <a16:creationId xmlns:a16="http://schemas.microsoft.com/office/drawing/2014/main" id="{DF6870D6-6D09-498B-B713-DDB746CB7E26}"/>
              </a:ext>
            </a:extLst>
          </p:cNvPr>
          <p:cNvPicPr>
            <a:picLocks noChangeAspect="1"/>
          </p:cNvPicPr>
          <p:nvPr/>
        </p:nvPicPr>
        <p:blipFill>
          <a:blip r:embed="rId3"/>
          <a:stretch>
            <a:fillRect/>
          </a:stretch>
        </p:blipFill>
        <p:spPr>
          <a:xfrm>
            <a:off x="3361763" y="1105980"/>
            <a:ext cx="8801820" cy="5574486"/>
          </a:xfrm>
          <a:prstGeom prst="rect">
            <a:avLst/>
          </a:prstGeom>
        </p:spPr>
      </p:pic>
      <p:grpSp>
        <p:nvGrpSpPr>
          <p:cNvPr id="27" name="Group 26">
            <a:extLst>
              <a:ext uri="{FF2B5EF4-FFF2-40B4-BE49-F238E27FC236}">
                <a16:creationId xmlns:a16="http://schemas.microsoft.com/office/drawing/2014/main" id="{ABBCBEEC-D0A7-4216-AB7C-C8684E84E08D}"/>
              </a:ext>
            </a:extLst>
          </p:cNvPr>
          <p:cNvGrpSpPr/>
          <p:nvPr/>
        </p:nvGrpSpPr>
        <p:grpSpPr>
          <a:xfrm>
            <a:off x="407918" y="1703821"/>
            <a:ext cx="289839" cy="190685"/>
            <a:chOff x="2699462" y="1727200"/>
            <a:chExt cx="1350024" cy="682171"/>
          </a:xfrm>
        </p:grpSpPr>
        <p:sp>
          <p:nvSpPr>
            <p:cNvPr id="30" name="Rectangle 29">
              <a:extLst>
                <a:ext uri="{FF2B5EF4-FFF2-40B4-BE49-F238E27FC236}">
                  <a16:creationId xmlns:a16="http://schemas.microsoft.com/office/drawing/2014/main" id="{B5DCE1F1-C7C1-4BFC-9572-619A91FA55DE}"/>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2974B02-C605-437B-8408-3DFB665F124A}"/>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00A8630-501D-4652-878D-0BE66E9493CA}"/>
              </a:ext>
            </a:extLst>
          </p:cNvPr>
          <p:cNvGrpSpPr/>
          <p:nvPr/>
        </p:nvGrpSpPr>
        <p:grpSpPr>
          <a:xfrm>
            <a:off x="407921" y="2769207"/>
            <a:ext cx="289839" cy="190685"/>
            <a:chOff x="2699462" y="1727200"/>
            <a:chExt cx="1350024" cy="682171"/>
          </a:xfrm>
        </p:grpSpPr>
        <p:sp>
          <p:nvSpPr>
            <p:cNvPr id="33" name="Rectangle 32">
              <a:extLst>
                <a:ext uri="{FF2B5EF4-FFF2-40B4-BE49-F238E27FC236}">
                  <a16:creationId xmlns:a16="http://schemas.microsoft.com/office/drawing/2014/main" id="{D65DF4C7-2DF8-484E-A423-7279E6EE6BFC}"/>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18B70F70-3D87-40E2-B88B-7957A9A52F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A9594474-C3BA-4868-AE16-09807C7D30E7}"/>
              </a:ext>
            </a:extLst>
          </p:cNvPr>
          <p:cNvGrpSpPr/>
          <p:nvPr/>
        </p:nvGrpSpPr>
        <p:grpSpPr>
          <a:xfrm>
            <a:off x="407920" y="3890737"/>
            <a:ext cx="289839" cy="190685"/>
            <a:chOff x="2699462" y="1727200"/>
            <a:chExt cx="1350024" cy="682171"/>
          </a:xfrm>
        </p:grpSpPr>
        <p:sp>
          <p:nvSpPr>
            <p:cNvPr id="36" name="Rectangle 35">
              <a:extLst>
                <a:ext uri="{FF2B5EF4-FFF2-40B4-BE49-F238E27FC236}">
                  <a16:creationId xmlns:a16="http://schemas.microsoft.com/office/drawing/2014/main" id="{6A1A8BC4-905B-4ADA-A007-40CF212B5AA8}"/>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0E68FA8E-F5F6-43FC-BC54-EA16EFE14E44}"/>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spTree>
    <p:extLst>
      <p:ext uri="{BB962C8B-B14F-4D97-AF65-F5344CB8AC3E}">
        <p14:creationId xmlns:p14="http://schemas.microsoft.com/office/powerpoint/2010/main" val="91324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51643306"/>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132057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B196-90F3-4A27-9C82-93CB27BC675A}"/>
              </a:ext>
            </a:extLst>
          </p:cNvPr>
          <p:cNvSpPr>
            <a:spLocks noGrp="1"/>
          </p:cNvSpPr>
          <p:nvPr>
            <p:ph type="title"/>
          </p:nvPr>
        </p:nvSpPr>
        <p:spPr>
          <a:xfrm>
            <a:off x="436562" y="379433"/>
            <a:ext cx="11563350" cy="773112"/>
          </a:xfrm>
        </p:spPr>
        <p:txBody>
          <a:bodyPr/>
          <a:lstStyle/>
          <a:p>
            <a:pPr lvl="0"/>
            <a:r>
              <a:rPr lang="en-US"/>
              <a:t>Managing the pipeline:</a:t>
            </a:r>
            <a:br>
              <a:rPr lang="en-US"/>
            </a:br>
            <a:br>
              <a:rPr lang="en-US"/>
            </a:br>
            <a:endParaRPr lang="en-US"/>
          </a:p>
        </p:txBody>
      </p:sp>
      <p:sp>
        <p:nvSpPr>
          <p:cNvPr id="3" name="Rectangle 2">
            <a:extLst>
              <a:ext uri="{FF2B5EF4-FFF2-40B4-BE49-F238E27FC236}">
                <a16:creationId xmlns:a16="http://schemas.microsoft.com/office/drawing/2014/main" id="{4C84A2CF-F2D4-4A9F-A030-9F794E2D47FA}"/>
              </a:ext>
            </a:extLst>
          </p:cNvPr>
          <p:cNvSpPr/>
          <p:nvPr/>
        </p:nvSpPr>
        <p:spPr>
          <a:xfrm>
            <a:off x="3274142" y="2054503"/>
            <a:ext cx="8725769" cy="1323439"/>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0078D7"/>
                </a:solidFill>
                <a:effectLst/>
                <a:uLnTx/>
                <a:uFillTx/>
                <a:latin typeface="Segoe UI Semibold"/>
                <a:ea typeface="+mn-ea"/>
                <a:cs typeface="+mn-cs"/>
              </a:rPr>
              <a:t>go fast</a:t>
            </a:r>
            <a:endParaRPr kumimoji="0" lang="en-US" sz="44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770EAC71-BB2F-4195-AE13-AD89ED281060}"/>
              </a:ext>
            </a:extLst>
          </p:cNvPr>
          <p:cNvSpPr/>
          <p:nvPr/>
        </p:nvSpPr>
        <p:spPr>
          <a:xfrm>
            <a:off x="2228946" y="1487082"/>
            <a:ext cx="2665473" cy="646331"/>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a:ea typeface="+mn-ea"/>
                <a:cs typeface="+mn-cs"/>
              </a:rPr>
              <a:t>How do you</a:t>
            </a:r>
          </a:p>
        </p:txBody>
      </p:sp>
      <p:sp>
        <p:nvSpPr>
          <p:cNvPr id="5" name="Rectangle 4">
            <a:extLst>
              <a:ext uri="{FF2B5EF4-FFF2-40B4-BE49-F238E27FC236}">
                <a16:creationId xmlns:a16="http://schemas.microsoft.com/office/drawing/2014/main" id="{F8C6706A-7D8B-4FD4-879A-B7BE17CB293F}"/>
              </a:ext>
            </a:extLst>
          </p:cNvPr>
          <p:cNvSpPr/>
          <p:nvPr/>
        </p:nvSpPr>
        <p:spPr>
          <a:xfrm>
            <a:off x="4439486" y="3278188"/>
            <a:ext cx="697627" cy="461665"/>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and</a:t>
            </a:r>
          </a:p>
        </p:txBody>
      </p:sp>
      <p:sp>
        <p:nvSpPr>
          <p:cNvPr id="6" name="Rectangle 5">
            <a:extLst>
              <a:ext uri="{FF2B5EF4-FFF2-40B4-BE49-F238E27FC236}">
                <a16:creationId xmlns:a16="http://schemas.microsoft.com/office/drawing/2014/main" id="{485ABACC-C6AE-42E8-B378-63D262C0CF2D}"/>
              </a:ext>
            </a:extLst>
          </p:cNvPr>
          <p:cNvSpPr/>
          <p:nvPr/>
        </p:nvSpPr>
        <p:spPr>
          <a:xfrm>
            <a:off x="5638120" y="3578331"/>
            <a:ext cx="2012089" cy="1569660"/>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0078D7"/>
                </a:solidFill>
                <a:effectLst/>
                <a:uLnTx/>
                <a:uFillTx/>
                <a:latin typeface="Segoe UI Semibold"/>
                <a:ea typeface="+mn-ea"/>
                <a:cs typeface="+mn-cs"/>
              </a:rPr>
              <a:t>not</a:t>
            </a:r>
            <a:endParaRPr kumimoji="0" lang="en-US" sz="9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7" name="Rectangle 6">
            <a:extLst>
              <a:ext uri="{FF2B5EF4-FFF2-40B4-BE49-F238E27FC236}">
                <a16:creationId xmlns:a16="http://schemas.microsoft.com/office/drawing/2014/main" id="{4494D132-F166-4C28-8072-9784537CB42A}"/>
              </a:ext>
            </a:extLst>
          </p:cNvPr>
          <p:cNvSpPr/>
          <p:nvPr/>
        </p:nvSpPr>
        <p:spPr>
          <a:xfrm>
            <a:off x="6644164" y="5253504"/>
            <a:ext cx="4865114" cy="1015663"/>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78D7"/>
                </a:solidFill>
                <a:effectLst/>
                <a:uLnTx/>
                <a:uFillTx/>
                <a:latin typeface="Segoe UI Semibold"/>
                <a:ea typeface="+mn-ea"/>
                <a:cs typeface="+mn-cs"/>
              </a:rPr>
              <a:t>break things?</a:t>
            </a:r>
          </a:p>
        </p:txBody>
      </p:sp>
    </p:spTree>
    <p:extLst>
      <p:ext uri="{BB962C8B-B14F-4D97-AF65-F5344CB8AC3E}">
        <p14:creationId xmlns:p14="http://schemas.microsoft.com/office/powerpoint/2010/main" val="227669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4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80936" y="2959172"/>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a:solidFill>
                  <a:schemeClr val="tx1"/>
                </a:solidFill>
              </a:rPr>
              <a:t>engineers on your team</a:t>
            </a:r>
          </a:p>
        </p:txBody>
      </p:sp>
      <p:sp>
        <p:nvSpPr>
          <p:cNvPr id="21" name="Rectangle 20"/>
          <p:cNvSpPr/>
          <p:nvPr/>
        </p:nvSpPr>
        <p:spPr>
          <a:xfrm>
            <a:off x="1444441" y="2959176"/>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endParaRPr lang="en-US" sz="6527" b="1">
              <a:solidFill>
                <a:schemeClr val="accent4"/>
              </a:solidFill>
            </a:endParaRPr>
          </a:p>
        </p:txBody>
      </p:sp>
      <p:sp>
        <p:nvSpPr>
          <p:cNvPr id="2" name="Content Placeholder 1"/>
          <p:cNvSpPr>
            <a:spLocks noGrp="1"/>
          </p:cNvSpPr>
          <p:nvPr>
            <p:ph idx="4294967295"/>
          </p:nvPr>
        </p:nvSpPr>
        <p:spPr>
          <a:xfrm>
            <a:off x="629095" y="1632056"/>
            <a:ext cx="11191240" cy="683264"/>
          </a:xfrm>
          <a:prstGeom prst="rect">
            <a:avLst/>
          </a:prstGeom>
        </p:spPr>
        <p:txBody>
          <a:bodyPr/>
          <a:lstStyle/>
          <a:p>
            <a:pPr marL="0" indent="0">
              <a:buNone/>
            </a:pPr>
            <a:r>
              <a:rPr lang="en-US" b="1"/>
              <a:t>We all follow a simple rule we call the “Bug Cap”:</a:t>
            </a:r>
          </a:p>
        </p:txBody>
      </p:sp>
      <p:sp>
        <p:nvSpPr>
          <p:cNvPr id="3" name="Title 2"/>
          <p:cNvSpPr>
            <a:spLocks noGrp="1"/>
          </p:cNvSpPr>
          <p:nvPr>
            <p:ph type="title"/>
          </p:nvPr>
        </p:nvSpPr>
        <p:spPr/>
        <p:txBody>
          <a:bodyPr/>
          <a:lstStyle/>
          <a:p>
            <a:r>
              <a:rPr lang="en-US"/>
              <a:t>Do Not Incur Debt</a:t>
            </a:r>
          </a:p>
        </p:txBody>
      </p:sp>
      <p:grpSp>
        <p:nvGrpSpPr>
          <p:cNvPr id="14" name="Group 13"/>
          <p:cNvGrpSpPr/>
          <p:nvPr/>
        </p:nvGrpSpPr>
        <p:grpSpPr>
          <a:xfrm>
            <a:off x="4377108" y="2959172"/>
            <a:ext cx="4977849" cy="1433650"/>
            <a:chOff x="3582968" y="2387524"/>
            <a:chExt cx="3660515" cy="1054250"/>
          </a:xfrm>
        </p:grpSpPr>
        <p:sp>
          <p:nvSpPr>
            <p:cNvPr id="15" name="Rectangle 14"/>
            <p:cNvSpPr/>
            <p:nvPr/>
          </p:nvSpPr>
          <p:spPr>
            <a:xfrm>
              <a:off x="4061460"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4</a:t>
              </a:r>
              <a:endParaRPr lang="en-US" sz="6527" b="1">
                <a:solidFill>
                  <a:schemeClr val="accent4"/>
                </a:solidFill>
              </a:endParaRPr>
            </a:p>
          </p:txBody>
        </p:sp>
        <p:sp>
          <p:nvSpPr>
            <p:cNvPr id="16" name="Rectangle 15"/>
            <p:cNvSpPr/>
            <p:nvPr/>
          </p:nvSpPr>
          <p:spPr>
            <a:xfrm>
              <a:off x="5837818"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p>
          </p:txBody>
        </p:sp>
        <p:sp>
          <p:nvSpPr>
            <p:cNvPr id="17" name="Rectangle 16"/>
            <p:cNvSpPr/>
            <p:nvPr/>
          </p:nvSpPr>
          <p:spPr>
            <a:xfrm>
              <a:off x="3582968" y="2387524"/>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x</a:t>
              </a:r>
            </a:p>
          </p:txBody>
        </p:sp>
        <p:sp>
          <p:nvSpPr>
            <p:cNvPr id="18" name="Rectangle 17"/>
            <p:cNvSpPr/>
            <p:nvPr/>
          </p:nvSpPr>
          <p:spPr>
            <a:xfrm>
              <a:off x="5359326" y="2387525"/>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33776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35547"/>
            <a:ext cx="11567159" cy="282513"/>
          </a:xfrm>
        </p:spPr>
        <p:txBody>
          <a:bodyPr/>
          <a:lstStyle/>
          <a:p>
            <a:r>
              <a:rPr lang="en-US" sz="1836" b="0">
                <a:solidFill>
                  <a:srgbClr val="505050"/>
                </a:solidFill>
              </a:rPr>
              <a:t>Using Trunk Based Development to avoid Merge Debt</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ormAutofit fontScale="90000"/>
          </a:bodyPr>
          <a:lstStyle/>
          <a:p>
            <a:r>
              <a:rPr lang="en-US" spc="-100"/>
              <a:t>Release Flow</a:t>
            </a:r>
          </a:p>
        </p:txBody>
      </p:sp>
      <p:pic>
        <p:nvPicPr>
          <p:cNvPr id="3" name="Picture 2" descr="A picture containing object&#10;&#10;Description automatically generated">
            <a:extLst>
              <a:ext uri="{FF2B5EF4-FFF2-40B4-BE49-F238E27FC236}">
                <a16:creationId xmlns:a16="http://schemas.microsoft.com/office/drawing/2014/main" id="{404C6A47-C5EC-4679-8289-A401AB7CC9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2583" y="2340221"/>
            <a:ext cx="11271307" cy="3223594"/>
          </a:xfrm>
          <a:prstGeom prst="rect">
            <a:avLst/>
          </a:prstGeom>
        </p:spPr>
      </p:pic>
    </p:spTree>
    <p:extLst>
      <p:ext uri="{BB962C8B-B14F-4D97-AF65-F5344CB8AC3E}">
        <p14:creationId xmlns:p14="http://schemas.microsoft.com/office/powerpoint/2010/main" val="1402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6E4EC-9865-40E7-BC54-85376F5B3BBD}"/>
              </a:ext>
            </a:extLst>
          </p:cNvPr>
          <p:cNvSpPr>
            <a:spLocks noGrp="1"/>
          </p:cNvSpPr>
          <p:nvPr>
            <p:ph type="title"/>
          </p:nvPr>
        </p:nvSpPr>
        <p:spPr/>
        <p:txBody>
          <a:bodyPr/>
          <a:lstStyle/>
          <a:p>
            <a:r>
              <a:rPr lang="en-US" dirty="0"/>
              <a:t>Pull requests</a:t>
            </a:r>
          </a:p>
        </p:txBody>
      </p:sp>
      <p:pic>
        <p:nvPicPr>
          <p:cNvPr id="3" name="Picture 2">
            <a:extLst>
              <a:ext uri="{FF2B5EF4-FFF2-40B4-BE49-F238E27FC236}">
                <a16:creationId xmlns:a16="http://schemas.microsoft.com/office/drawing/2014/main" id="{55B35F2B-7293-4C21-BA82-E8383FBBF300}"/>
              </a:ext>
            </a:extLst>
          </p:cNvPr>
          <p:cNvPicPr>
            <a:picLocks noChangeAspect="1"/>
          </p:cNvPicPr>
          <p:nvPr/>
        </p:nvPicPr>
        <p:blipFill>
          <a:blip r:embed="rId2"/>
          <a:stretch>
            <a:fillRect/>
          </a:stretch>
        </p:blipFill>
        <p:spPr>
          <a:xfrm>
            <a:off x="4165880" y="985552"/>
            <a:ext cx="8268094" cy="5514121"/>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E92EEBCA-4033-4CDA-A3FA-6168965D306B}"/>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spTree>
    <p:extLst>
      <p:ext uri="{BB962C8B-B14F-4D97-AF65-F5344CB8AC3E}">
        <p14:creationId xmlns:p14="http://schemas.microsoft.com/office/powerpoint/2010/main" val="3533657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F889D-B7B3-4ECF-9F6A-44061860B347}"/>
              </a:ext>
            </a:extLst>
          </p:cNvPr>
          <p:cNvSpPr>
            <a:spLocks noGrp="1"/>
          </p:cNvSpPr>
          <p:nvPr>
            <p:ph type="title"/>
          </p:nvPr>
        </p:nvSpPr>
        <p:spPr/>
        <p:txBody>
          <a:bodyPr/>
          <a:lstStyle/>
          <a:p>
            <a:r>
              <a:rPr lang="en-US" dirty="0"/>
              <a:t>Pull requests</a:t>
            </a:r>
          </a:p>
        </p:txBody>
      </p:sp>
      <p:sp>
        <p:nvSpPr>
          <p:cNvPr id="4" name="TextBox 3">
            <a:extLst>
              <a:ext uri="{FF2B5EF4-FFF2-40B4-BE49-F238E27FC236}">
                <a16:creationId xmlns:a16="http://schemas.microsoft.com/office/drawing/2014/main" id="{5E6D59C1-23FF-46FA-8291-69EE84272FC5}"/>
              </a:ext>
            </a:extLst>
          </p:cNvPr>
          <p:cNvSpPr txBox="1"/>
          <p:nvPr/>
        </p:nvSpPr>
        <p:spPr>
          <a:xfrm>
            <a:off x="222511" y="1240452"/>
            <a:ext cx="3945015" cy="4403414"/>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PR’s are point of code review</a:t>
            </a:r>
          </a:p>
          <a:p>
            <a:pPr marL="233149" lvl="1" defTabSz="932559">
              <a:spcBef>
                <a:spcPts val="1224"/>
              </a:spcBef>
            </a:pPr>
            <a:r>
              <a:rPr lang="en-GB" sz="1224" dirty="0">
                <a:solidFill>
                  <a:srgbClr val="000000"/>
                </a:solidFill>
                <a:latin typeface="Segoe UI"/>
              </a:rPr>
              <a:t>L0+L1 Tests performed before merge</a:t>
            </a:r>
          </a:p>
          <a:p>
            <a:pPr marL="233149" lvl="1" defTabSz="932559">
              <a:spcBef>
                <a:spcPts val="1224"/>
              </a:spcBef>
            </a:pPr>
            <a:r>
              <a:rPr lang="en-GB" sz="1224" dirty="0">
                <a:solidFill>
                  <a:srgbClr val="000000"/>
                </a:solidFill>
                <a:latin typeface="Segoe UI"/>
              </a:rPr>
              <a:t>Security tested before commit</a:t>
            </a:r>
          </a:p>
          <a:p>
            <a:pPr defTabSz="932559"/>
            <a:endParaRPr lang="en-GB" sz="1836" dirty="0">
              <a:solidFill>
                <a:srgbClr val="000000"/>
              </a:solidFill>
              <a:latin typeface="Segoe UI"/>
            </a:endParaRPr>
          </a:p>
          <a:p>
            <a:pPr defTabSz="932559">
              <a:spcBef>
                <a:spcPts val="1224"/>
              </a:spcBef>
            </a:pPr>
            <a:r>
              <a:rPr lang="en-GB" sz="2040" dirty="0">
                <a:solidFill>
                  <a:srgbClr val="000000"/>
                </a:solidFill>
                <a:latin typeface="Segoe UI"/>
              </a:rPr>
              <a:t>Shift-left testing to pre-merge</a:t>
            </a:r>
          </a:p>
          <a:p>
            <a:pPr marL="233149" lvl="1" defTabSz="932559">
              <a:spcBef>
                <a:spcPts val="1224"/>
              </a:spcBef>
            </a:pPr>
            <a:r>
              <a:rPr lang="en-GB" sz="1224" dirty="0">
                <a:solidFill>
                  <a:srgbClr val="000000"/>
                </a:solidFill>
                <a:latin typeface="Segoe UI"/>
              </a:rPr>
              <a:t>1/5 Pull requests fail</a:t>
            </a:r>
          </a:p>
          <a:p>
            <a:pPr defTabSz="932559">
              <a:spcBef>
                <a:spcPts val="1224"/>
              </a:spcBef>
            </a:pPr>
            <a:r>
              <a:rPr lang="en-GB" sz="2040" dirty="0">
                <a:solidFill>
                  <a:srgbClr val="000000"/>
                </a:solidFill>
                <a:latin typeface="Segoe UI"/>
              </a:rPr>
              <a:t>Makes CI build failures rare</a:t>
            </a:r>
          </a:p>
          <a:p>
            <a:pPr marL="233149" lvl="1" defTabSz="932559">
              <a:spcBef>
                <a:spcPts val="1224"/>
              </a:spcBef>
            </a:pPr>
            <a:r>
              <a:rPr lang="en-GB" sz="1224" dirty="0">
                <a:solidFill>
                  <a:srgbClr val="000000"/>
                </a:solidFill>
                <a:latin typeface="Segoe UI"/>
              </a:rPr>
              <a:t>1/100 CI builds fail</a:t>
            </a:r>
          </a:p>
          <a:p>
            <a:pPr defTabSz="932559">
              <a:spcBef>
                <a:spcPts val="1224"/>
              </a:spcBef>
            </a:pPr>
            <a:r>
              <a:rPr lang="en-GB" sz="2040" dirty="0">
                <a:solidFill>
                  <a:srgbClr val="000000"/>
                </a:solidFill>
                <a:latin typeface="Segoe UI"/>
              </a:rPr>
              <a:t>Accelerates the inner and outer loops</a:t>
            </a:r>
          </a:p>
          <a:p>
            <a:pPr defTabSz="932559">
              <a:lnSpc>
                <a:spcPct val="90000"/>
              </a:lnSpc>
              <a:spcAft>
                <a:spcPts val="612"/>
              </a:spcAft>
            </a:pPr>
            <a:endParaRPr lang="en-US" sz="2448" dirty="0" err="1">
              <a:gradFill>
                <a:gsLst>
                  <a:gs pos="2917">
                    <a:srgbClr val="000000"/>
                  </a:gs>
                  <a:gs pos="30000">
                    <a:srgbClr val="000000"/>
                  </a:gs>
                </a:gsLst>
                <a:lin ang="5400000" scaled="0"/>
              </a:gradFill>
              <a:latin typeface="Segoe UI"/>
            </a:endParaRPr>
          </a:p>
        </p:txBody>
      </p:sp>
      <p:pic>
        <p:nvPicPr>
          <p:cNvPr id="5" name="Picture 4">
            <a:extLst>
              <a:ext uri="{FF2B5EF4-FFF2-40B4-BE49-F238E27FC236}">
                <a16:creationId xmlns:a16="http://schemas.microsoft.com/office/drawing/2014/main" id="{33B848A9-F7E5-4008-93F4-0340F224F470}"/>
              </a:ext>
            </a:extLst>
          </p:cNvPr>
          <p:cNvPicPr>
            <a:picLocks noChangeAspect="1"/>
          </p:cNvPicPr>
          <p:nvPr/>
        </p:nvPicPr>
        <p:blipFill>
          <a:blip r:embed="rId2"/>
          <a:stretch>
            <a:fillRect/>
          </a:stretch>
        </p:blipFill>
        <p:spPr>
          <a:xfrm>
            <a:off x="4167525" y="948584"/>
            <a:ext cx="8266448" cy="55130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9446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4EE0-892C-486A-82BB-A94ACE760184}"/>
              </a:ext>
            </a:extLst>
          </p:cNvPr>
          <p:cNvSpPr>
            <a:spLocks noGrp="1"/>
          </p:cNvSpPr>
          <p:nvPr>
            <p:ph type="title"/>
          </p:nvPr>
        </p:nvSpPr>
        <p:spPr/>
        <p:txBody>
          <a:bodyPr/>
          <a:lstStyle/>
          <a:p>
            <a:r>
              <a:rPr lang="en-US" dirty="0"/>
              <a:t>Tests against pull request</a:t>
            </a:r>
          </a:p>
        </p:txBody>
      </p:sp>
      <p:pic>
        <p:nvPicPr>
          <p:cNvPr id="3" name="Picture 2">
            <a:extLst>
              <a:ext uri="{FF2B5EF4-FFF2-40B4-BE49-F238E27FC236}">
                <a16:creationId xmlns:a16="http://schemas.microsoft.com/office/drawing/2014/main" id="{AD55228B-FFD8-4D78-9E00-7D7874291EF1}"/>
              </a:ext>
            </a:extLst>
          </p:cNvPr>
          <p:cNvPicPr>
            <a:picLocks noChangeAspect="1"/>
          </p:cNvPicPr>
          <p:nvPr/>
        </p:nvPicPr>
        <p:blipFill>
          <a:blip r:embed="rId2"/>
          <a:stretch>
            <a:fillRect/>
          </a:stretch>
        </p:blipFill>
        <p:spPr>
          <a:xfrm>
            <a:off x="1838145" y="1120716"/>
            <a:ext cx="7126976" cy="4753092"/>
          </a:xfrm>
          <a:prstGeom prst="rect">
            <a:avLst/>
          </a:prstGeom>
        </p:spPr>
      </p:pic>
      <p:sp>
        <p:nvSpPr>
          <p:cNvPr id="4" name="Rectangle 3">
            <a:extLst>
              <a:ext uri="{FF2B5EF4-FFF2-40B4-BE49-F238E27FC236}">
                <a16:creationId xmlns:a16="http://schemas.microsoft.com/office/drawing/2014/main" id="{20EC937A-79A5-441F-9678-3682A99711FA}"/>
              </a:ext>
            </a:extLst>
          </p:cNvPr>
          <p:cNvSpPr/>
          <p:nvPr/>
        </p:nvSpPr>
        <p:spPr>
          <a:xfrm>
            <a:off x="285039" y="6118067"/>
            <a:ext cx="9219087"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Feedback in minutes, before acceptance of  PR</a:t>
            </a:r>
          </a:p>
        </p:txBody>
      </p:sp>
    </p:spTree>
    <p:extLst>
      <p:ext uri="{BB962C8B-B14F-4D97-AF65-F5344CB8AC3E}">
        <p14:creationId xmlns:p14="http://schemas.microsoft.com/office/powerpoint/2010/main" val="4014988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7A5D2-E9EE-496E-990B-896D55E232ED}"/>
              </a:ext>
            </a:extLst>
          </p:cNvPr>
          <p:cNvSpPr>
            <a:spLocks noGrp="1"/>
          </p:cNvSpPr>
          <p:nvPr>
            <p:ph type="title"/>
          </p:nvPr>
        </p:nvSpPr>
        <p:spPr/>
        <p:txBody>
          <a:bodyPr/>
          <a:lstStyle/>
          <a:p>
            <a:r>
              <a:rPr lang="en-US" dirty="0"/>
              <a:t>CI: Green Means Green, Red Means Red</a:t>
            </a:r>
          </a:p>
        </p:txBody>
      </p:sp>
      <p:pic>
        <p:nvPicPr>
          <p:cNvPr id="3" name="Picture 2">
            <a:extLst>
              <a:ext uri="{FF2B5EF4-FFF2-40B4-BE49-F238E27FC236}">
                <a16:creationId xmlns:a16="http://schemas.microsoft.com/office/drawing/2014/main" id="{3249D190-38FB-45A3-9B47-091B527A9D61}"/>
              </a:ext>
            </a:extLst>
          </p:cNvPr>
          <p:cNvPicPr>
            <a:picLocks noChangeAspect="1"/>
          </p:cNvPicPr>
          <p:nvPr/>
        </p:nvPicPr>
        <p:blipFill>
          <a:blip r:embed="rId2"/>
          <a:stretch>
            <a:fillRect/>
          </a:stretch>
        </p:blipFill>
        <p:spPr>
          <a:xfrm>
            <a:off x="437301" y="1363547"/>
            <a:ext cx="11441770" cy="4267431"/>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9369AB02-BC27-4AE5-B187-C4E9AD029A07}"/>
              </a:ext>
            </a:extLst>
          </p:cNvPr>
          <p:cNvSpPr/>
          <p:nvPr/>
        </p:nvSpPr>
        <p:spPr>
          <a:xfrm>
            <a:off x="437301" y="6007126"/>
            <a:ext cx="6960616" cy="658871"/>
          </a:xfrm>
          <a:prstGeom prst="rect">
            <a:avLst/>
          </a:prstGeom>
        </p:spPr>
        <p:txBody>
          <a:bodyPr wrap="none">
            <a:spAutoFit/>
          </a:bodyPr>
          <a:lstStyle/>
          <a:p>
            <a:pPr defTabSz="932559"/>
            <a:r>
              <a:rPr lang="en-US" sz="3598" spc="-150" dirty="0">
                <a:ln w="3175">
                  <a:noFill/>
                </a:ln>
                <a:solidFill>
                  <a:srgbClr val="0078D7"/>
                </a:solidFill>
                <a:latin typeface="Segoe UI Semibold"/>
                <a:cs typeface="Segoe UI" pitchFamily="34" charset="0"/>
              </a:rPr>
              <a:t>Only all-green builds get to release</a:t>
            </a:r>
          </a:p>
        </p:txBody>
      </p:sp>
    </p:spTree>
    <p:extLst>
      <p:ext uri="{BB962C8B-B14F-4D97-AF65-F5344CB8AC3E}">
        <p14:creationId xmlns:p14="http://schemas.microsoft.com/office/powerpoint/2010/main" val="15195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Deliver value to your users faster using proven agile tools to plan, track, and discuss work across your teams.</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Get unlimited, cloud-hosted private Git repos and collaborate to build better code with pull requests and advanced file management.</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Test and ship with confidence using manual and exploratory testing tools.</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Create, host, and share packages with your team, and add </a:t>
            </a:r>
            <a:r>
              <a:rPr kumimoji="0" lang="en-GB" sz="16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artifacts</a:t>
            </a: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 to your CI/CD pipelines with a single click.</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294"/>
                </a:solidFill>
                <a:effectLst/>
                <a:uLnTx/>
                <a:uFillTx/>
                <a:latin typeface="Segoe UI Semibold"/>
                <a:ea typeface="+mn-ea"/>
                <a:cs typeface="+mn-cs"/>
              </a:rPr>
              <a:t>Azure Boards</a:t>
            </a:r>
            <a:endParaRPr kumimoji="0" lang="en-US" sz="1800" b="0" i="0" u="none" strike="noStrike" kern="1200" cap="none" spc="0" normalizeH="0" baseline="0" noProof="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Azure </a:t>
            </a:r>
            <a:r>
              <a:rPr kumimoji="0" lang="en-US" sz="1800" b="0" i="0" u="none" strike="noStrike" kern="1200" cap="none" spc="0" normalizeH="0" baseline="0" noProof="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60E0"/>
                </a:solidFill>
                <a:effectLst/>
                <a:uLnTx/>
                <a:uFillTx/>
                <a:latin typeface="Segoe UI Semibold"/>
                <a:ea typeface="+mn-ea"/>
                <a:cs typeface="+mn-cs"/>
              </a:rPr>
              <a:t>Azure Pipelines</a:t>
            </a:r>
            <a:endParaRPr kumimoji="0" lang="en-US" sz="1800" b="0" i="0" u="none" strike="noStrike" kern="1200" cap="none" spc="0" normalizeH="0" baseline="0" noProof="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54CC7"/>
                </a:solidFill>
                <a:effectLst/>
                <a:uLnTx/>
                <a:uFillTx/>
                <a:latin typeface="Segoe UI Semibold"/>
                <a:ea typeface="+mn-ea"/>
                <a:cs typeface="+mn-cs"/>
              </a:rPr>
              <a:t>Azure Test</a:t>
            </a:r>
            <a:r>
              <a:rPr kumimoji="0" lang="en-US" sz="1800" b="0" i="0" u="none" strike="noStrike" kern="1200" cap="none" spc="0" normalizeH="0" baseline="0" noProof="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B2E6D"/>
                </a:solidFill>
                <a:effectLst/>
                <a:uLnTx/>
                <a:uFillTx/>
                <a:latin typeface="Segoe UI Semibold"/>
                <a:ea typeface="+mn-ea"/>
                <a:cs typeface="+mn-cs"/>
              </a:rPr>
              <a:t>Azure Artifacts</a:t>
            </a:r>
            <a:endParaRPr kumimoji="0" lang="en-US" sz="1800" b="0" i="0" u="none" strike="noStrike" kern="1200" cap="none" spc="0" normalizeH="0" baseline="0" noProof="0">
              <a:ln>
                <a:noFill/>
              </a:ln>
              <a:solidFill>
                <a:srgbClr val="CB2E6D"/>
              </a:solidFill>
              <a:effectLst/>
              <a:uLnTx/>
              <a:uFillTx/>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F4EA754-8662-4C39-834A-7581E9AC5645}"/>
              </a:ext>
            </a:extLst>
          </p:cNvPr>
          <p:cNvSpPr/>
          <p:nvPr/>
        </p:nvSpPr>
        <p:spPr>
          <a:xfrm>
            <a:off x="324183" y="1151816"/>
            <a:ext cx="8341352" cy="369332"/>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lumMod val="50000"/>
                    <a:lumOff val="50000"/>
                  </a:srgbClr>
                </a:solidFill>
                <a:effectLst/>
                <a:uLnTx/>
                <a:uFillTx/>
                <a:latin typeface="Segoe UI"/>
                <a:ea typeface="+mn-ea"/>
                <a:cs typeface="+mn-cs"/>
              </a:rPr>
              <a:t>Continuous Delivery for Every Team, Every App, Every Platform</a:t>
            </a:r>
          </a:p>
        </p:txBody>
      </p:sp>
      <p:sp>
        <p:nvSpPr>
          <p:cNvPr id="5" name="Title 4">
            <a:extLst>
              <a:ext uri="{FF2B5EF4-FFF2-40B4-BE49-F238E27FC236}">
                <a16:creationId xmlns:a16="http://schemas.microsoft.com/office/drawing/2014/main" id="{F21F5395-2C20-426B-8FB7-D4A0183ACC74}"/>
              </a:ext>
            </a:extLst>
          </p:cNvPr>
          <p:cNvSpPr>
            <a:spLocks noGrp="1"/>
          </p:cNvSpPr>
          <p:nvPr>
            <p:ph type="title"/>
          </p:nvPr>
        </p:nvSpPr>
        <p:spPr/>
        <p:txBody>
          <a:bodyPr/>
          <a:lstStyle/>
          <a:p>
            <a:r>
              <a:rPr lang="en-US"/>
              <a:t>I work on Azure DevOps</a:t>
            </a:r>
          </a:p>
        </p:txBody>
      </p:sp>
    </p:spTree>
    <p:extLst>
      <p:ext uri="{BB962C8B-B14F-4D97-AF65-F5344CB8AC3E}">
        <p14:creationId xmlns:p14="http://schemas.microsoft.com/office/powerpoint/2010/main" val="61743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BB5BFCA-5C03-4487-B32C-4C01AFE90BD9}"/>
              </a:ext>
            </a:extLst>
          </p:cNvPr>
          <p:cNvSpPr>
            <a:spLocks noGrp="1"/>
          </p:cNvSpPr>
          <p:nvPr>
            <p:ph type="body" sz="quarter" idx="10"/>
          </p:nvPr>
        </p:nvSpPr>
        <p:spPr>
          <a:xfrm>
            <a:off x="607452" y="1635663"/>
            <a:ext cx="1541209" cy="4970591"/>
          </a:xfrm>
        </p:spPr>
        <p:txBody>
          <a:bodyPr/>
          <a:lstStyle/>
          <a:p>
            <a:pPr marL="0" indent="0">
              <a:buNone/>
            </a:pPr>
            <a:r>
              <a:rPr lang="en-US" sz="7200" dirty="0">
                <a:latin typeface="+mn-lt"/>
              </a:rPr>
              <a:t>L0</a:t>
            </a:r>
          </a:p>
          <a:p>
            <a:pPr marL="0" indent="0">
              <a:buNone/>
            </a:pPr>
            <a:r>
              <a:rPr lang="en-US" sz="7200" dirty="0">
                <a:latin typeface="+mn-lt"/>
              </a:rPr>
              <a:t>L1</a:t>
            </a:r>
          </a:p>
          <a:p>
            <a:pPr marL="0" indent="0">
              <a:buNone/>
            </a:pPr>
            <a:r>
              <a:rPr lang="en-US" sz="7200" dirty="0">
                <a:latin typeface="+mn-lt"/>
              </a:rPr>
              <a:t>L2</a:t>
            </a:r>
          </a:p>
          <a:p>
            <a:pPr marL="0" indent="0">
              <a:buNone/>
            </a:pPr>
            <a:r>
              <a:rPr lang="en-US" sz="7200" dirty="0">
                <a:latin typeface="+mn-lt"/>
              </a:rPr>
              <a:t>L3</a:t>
            </a:r>
          </a:p>
        </p:txBody>
      </p:sp>
      <p:sp>
        <p:nvSpPr>
          <p:cNvPr id="8" name="Title 7">
            <a:extLst>
              <a:ext uri="{FF2B5EF4-FFF2-40B4-BE49-F238E27FC236}">
                <a16:creationId xmlns:a16="http://schemas.microsoft.com/office/drawing/2014/main" id="{B7465DF9-6D77-4F10-9DC7-332F8ED21DE3}"/>
              </a:ext>
            </a:extLst>
          </p:cNvPr>
          <p:cNvSpPr>
            <a:spLocks noGrp="1"/>
          </p:cNvSpPr>
          <p:nvPr>
            <p:ph type="title"/>
          </p:nvPr>
        </p:nvSpPr>
        <p:spPr/>
        <p:txBody>
          <a:bodyPr/>
          <a:lstStyle/>
          <a:p>
            <a:r>
              <a:rPr lang="en-US" dirty="0"/>
              <a:t>Created a “Non-Denominational” Test Taxonomy</a:t>
            </a:r>
          </a:p>
        </p:txBody>
      </p:sp>
      <p:graphicFrame>
        <p:nvGraphicFramePr>
          <p:cNvPr id="5" name="Diagram 4">
            <a:extLst>
              <a:ext uri="{FF2B5EF4-FFF2-40B4-BE49-F238E27FC236}">
                <a16:creationId xmlns:a16="http://schemas.microsoft.com/office/drawing/2014/main" id="{15CB9CAA-DD36-4DB7-8477-FE6DD8CB2A54}"/>
              </a:ext>
            </a:extLst>
          </p:cNvPr>
          <p:cNvGraphicFramePr/>
          <p:nvPr/>
        </p:nvGraphicFramePr>
        <p:xfrm>
          <a:off x="1498244" y="1481792"/>
          <a:ext cx="7978338" cy="5137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8">
            <a:extLst>
              <a:ext uri="{FF2B5EF4-FFF2-40B4-BE49-F238E27FC236}">
                <a16:creationId xmlns:a16="http://schemas.microsoft.com/office/drawing/2014/main" id="{036939E6-CC13-43D4-AD2F-EA5DD8310DFC}"/>
              </a:ext>
            </a:extLst>
          </p:cNvPr>
          <p:cNvSpPr txBox="1">
            <a:spLocks/>
          </p:cNvSpPr>
          <p:nvPr/>
        </p:nvSpPr>
        <p:spPr>
          <a:xfrm>
            <a:off x="9587939" y="1635663"/>
            <a:ext cx="2585022" cy="4529445"/>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Pull Request</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60 ms</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2000 ms </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(avg 400 ms)</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pre-prod deployment, with mocked auth</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production rings</a:t>
            </a:r>
          </a:p>
        </p:txBody>
      </p:sp>
    </p:spTree>
    <p:extLst>
      <p:ext uri="{BB962C8B-B14F-4D97-AF65-F5344CB8AC3E}">
        <p14:creationId xmlns:p14="http://schemas.microsoft.com/office/powerpoint/2010/main" val="388278881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272048"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98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12209512"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1CD5862-0F28-489C-B6FC-773DFA27AFE6}"/>
              </a:ext>
            </a:extLst>
          </p:cNvPr>
          <p:cNvGraphicFramePr>
            <a:graphicFrameLocks noGrp="1"/>
          </p:cNvGraphicFramePr>
          <p:nvPr/>
        </p:nvGraphicFramePr>
        <p:xfrm>
          <a:off x="9219684" y="3226377"/>
          <a:ext cx="2942153" cy="1559350"/>
        </p:xfrm>
        <a:graphic>
          <a:graphicData uri="http://schemas.openxmlformats.org/drawingml/2006/table">
            <a:tbl>
              <a:tblPr firstRow="1" bandRow="1">
                <a:tableStyleId>{5C22544A-7EE6-4342-B048-85BDC9FD1C3A}</a:tableStyleId>
              </a:tblPr>
              <a:tblGrid>
                <a:gridCol w="586665">
                  <a:extLst>
                    <a:ext uri="{9D8B030D-6E8A-4147-A177-3AD203B41FA5}">
                      <a16:colId xmlns:a16="http://schemas.microsoft.com/office/drawing/2014/main" val="1406370376"/>
                    </a:ext>
                  </a:extLst>
                </a:gridCol>
                <a:gridCol w="701707">
                  <a:extLst>
                    <a:ext uri="{9D8B030D-6E8A-4147-A177-3AD203B41FA5}">
                      <a16:colId xmlns:a16="http://schemas.microsoft.com/office/drawing/2014/main" val="3091029097"/>
                    </a:ext>
                  </a:extLst>
                </a:gridCol>
                <a:gridCol w="695299">
                  <a:extLst>
                    <a:ext uri="{9D8B030D-6E8A-4147-A177-3AD203B41FA5}">
                      <a16:colId xmlns:a16="http://schemas.microsoft.com/office/drawing/2014/main" val="1693098268"/>
                    </a:ext>
                  </a:extLst>
                </a:gridCol>
                <a:gridCol w="958482">
                  <a:extLst>
                    <a:ext uri="{9D8B030D-6E8A-4147-A177-3AD203B41FA5}">
                      <a16:colId xmlns:a16="http://schemas.microsoft.com/office/drawing/2014/main" val="2236971889"/>
                    </a:ext>
                  </a:extLst>
                </a:gridCol>
              </a:tblGrid>
              <a:tr h="311870">
                <a:tc>
                  <a:txBody>
                    <a:bodyPr/>
                    <a:lstStyle/>
                    <a:p>
                      <a:pPr algn="ctr"/>
                      <a:r>
                        <a:rPr lang="en-AU" sz="1200" dirty="0"/>
                        <a:t>TYPE</a:t>
                      </a:r>
                    </a:p>
                  </a:txBody>
                  <a:tcPr marL="76899" marR="76899" marT="38450" marB="38450"/>
                </a:tc>
                <a:tc>
                  <a:txBody>
                    <a:bodyPr/>
                    <a:lstStyle/>
                    <a:p>
                      <a:pPr algn="ctr"/>
                      <a:r>
                        <a:rPr lang="en-AU" sz="1200" dirty="0"/>
                        <a:t>M78</a:t>
                      </a:r>
                    </a:p>
                  </a:txBody>
                  <a:tcPr marL="76899" marR="76899" marT="38450" marB="38450"/>
                </a:tc>
                <a:tc>
                  <a:txBody>
                    <a:bodyPr/>
                    <a:lstStyle/>
                    <a:p>
                      <a:pPr algn="ctr"/>
                      <a:r>
                        <a:rPr lang="en-AU" sz="1200" dirty="0"/>
                        <a:t>M144</a:t>
                      </a:r>
                    </a:p>
                  </a:txBody>
                  <a:tcPr marL="76899" marR="76899" marT="38450" marB="38450"/>
                </a:tc>
                <a:tc>
                  <a:txBody>
                    <a:bodyPr/>
                    <a:lstStyle/>
                    <a:p>
                      <a:pPr algn="ctr"/>
                      <a:r>
                        <a:rPr lang="en-AU" sz="1200" dirty="0"/>
                        <a:t>DELTA</a:t>
                      </a:r>
                    </a:p>
                  </a:txBody>
                  <a:tcPr marL="76899" marR="76899" marT="38450" marB="38450"/>
                </a:tc>
                <a:extLst>
                  <a:ext uri="{0D108BD9-81ED-4DB2-BD59-A6C34878D82A}">
                    <a16:rowId xmlns:a16="http://schemas.microsoft.com/office/drawing/2014/main" val="3344712410"/>
                  </a:ext>
                </a:extLst>
              </a:tr>
              <a:tr h="311870">
                <a:tc>
                  <a:txBody>
                    <a:bodyPr/>
                    <a:lstStyle/>
                    <a:p>
                      <a:pPr algn="ctr"/>
                      <a:r>
                        <a:rPr lang="en-AU" sz="1200" dirty="0"/>
                        <a:t>L0</a:t>
                      </a:r>
                    </a:p>
                  </a:txBody>
                  <a:tcPr marL="76899" marR="76899" marT="38450" marB="38450"/>
                </a:tc>
                <a:tc>
                  <a:txBody>
                    <a:bodyPr/>
                    <a:lstStyle/>
                    <a:p>
                      <a:pPr algn="ctr"/>
                      <a:r>
                        <a:rPr lang="en-AU" sz="1200" dirty="0"/>
                        <a:t>2723</a:t>
                      </a:r>
                    </a:p>
                  </a:txBody>
                  <a:tcPr marL="76899" marR="76899" marT="38450" marB="38450"/>
                </a:tc>
                <a:tc>
                  <a:txBody>
                    <a:bodyPr/>
                    <a:lstStyle/>
                    <a:p>
                      <a:pPr algn="ctr"/>
                      <a:r>
                        <a:rPr lang="en-AU" sz="1200" dirty="0"/>
                        <a:t>77590</a:t>
                      </a:r>
                    </a:p>
                  </a:txBody>
                  <a:tcPr marL="76899" marR="76899" marT="38450" marB="38450"/>
                </a:tc>
                <a:tc>
                  <a:txBody>
                    <a:bodyPr/>
                    <a:lstStyle/>
                    <a:p>
                      <a:pPr algn="ctr"/>
                      <a:r>
                        <a:rPr lang="en-AU" sz="1200" dirty="0">
                          <a:sym typeface="Wingdings" panose="05000000000000000000" pitchFamily="2" charset="2"/>
                        </a:rPr>
                        <a:t>+ 74,867</a:t>
                      </a:r>
                      <a:endParaRPr lang="en-AU" sz="1200" dirty="0"/>
                    </a:p>
                  </a:txBody>
                  <a:tcPr marL="76899" marR="76899" marT="38450" marB="38450"/>
                </a:tc>
                <a:extLst>
                  <a:ext uri="{0D108BD9-81ED-4DB2-BD59-A6C34878D82A}">
                    <a16:rowId xmlns:a16="http://schemas.microsoft.com/office/drawing/2014/main" val="1740927378"/>
                  </a:ext>
                </a:extLst>
              </a:tr>
              <a:tr h="311870">
                <a:tc>
                  <a:txBody>
                    <a:bodyPr/>
                    <a:lstStyle/>
                    <a:p>
                      <a:pPr algn="ctr"/>
                      <a:r>
                        <a:rPr lang="en-AU" sz="1200" dirty="0"/>
                        <a:t>L1</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6906</a:t>
                      </a:r>
                    </a:p>
                  </a:txBody>
                  <a:tcPr marL="76899" marR="76899" marT="38450" marB="38450"/>
                </a:tc>
                <a:tc>
                  <a:txBody>
                    <a:bodyPr/>
                    <a:lstStyle/>
                    <a:p>
                      <a:pPr algn="ctr"/>
                      <a:r>
                        <a:rPr lang="en-AU" sz="1200" dirty="0"/>
                        <a:t>+ 6,906</a:t>
                      </a:r>
                    </a:p>
                  </a:txBody>
                  <a:tcPr marL="76899" marR="76899" marT="38450" marB="38450"/>
                </a:tc>
                <a:extLst>
                  <a:ext uri="{0D108BD9-81ED-4DB2-BD59-A6C34878D82A}">
                    <a16:rowId xmlns:a16="http://schemas.microsoft.com/office/drawing/2014/main" val="1230709724"/>
                  </a:ext>
                </a:extLst>
              </a:tr>
              <a:tr h="311870">
                <a:tc>
                  <a:txBody>
                    <a:bodyPr/>
                    <a:lstStyle/>
                    <a:p>
                      <a:pPr algn="ctr"/>
                      <a:r>
                        <a:rPr lang="en-AU" sz="1200" dirty="0"/>
                        <a:t>L2</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6851</a:t>
                      </a:r>
                    </a:p>
                  </a:txBody>
                  <a:tcPr marL="76899" marR="76899" marT="38450" marB="38450"/>
                </a:tc>
                <a:tc>
                  <a:txBody>
                    <a:bodyPr/>
                    <a:lstStyle/>
                    <a:p>
                      <a:pPr algn="ctr"/>
                      <a:r>
                        <a:rPr lang="en-AU" sz="1200" dirty="0"/>
                        <a:t>+ 6,851</a:t>
                      </a:r>
                    </a:p>
                  </a:txBody>
                  <a:tcPr marL="76899" marR="76899" marT="38450" marB="38450"/>
                </a:tc>
                <a:extLst>
                  <a:ext uri="{0D108BD9-81ED-4DB2-BD59-A6C34878D82A}">
                    <a16:rowId xmlns:a16="http://schemas.microsoft.com/office/drawing/2014/main" val="2761510678"/>
                  </a:ext>
                </a:extLst>
              </a:tr>
              <a:tr h="311870">
                <a:tc>
                  <a:txBody>
                    <a:bodyPr/>
                    <a:lstStyle/>
                    <a:p>
                      <a:pPr algn="ctr"/>
                      <a:r>
                        <a:rPr lang="en-AU" sz="1200" dirty="0"/>
                        <a:t>TRA</a:t>
                      </a:r>
                    </a:p>
                  </a:txBody>
                  <a:tcPr marL="76899" marR="76899" marT="38450" marB="38450"/>
                </a:tc>
                <a:tc>
                  <a:txBody>
                    <a:bodyPr/>
                    <a:lstStyle/>
                    <a:p>
                      <a:pPr algn="ctr"/>
                      <a:r>
                        <a:rPr lang="en-AU" sz="1200" dirty="0"/>
                        <a:t>27054</a:t>
                      </a:r>
                    </a:p>
                  </a:txBody>
                  <a:tcPr marL="76899" marR="76899" marT="38450" marB="38450"/>
                </a:tc>
                <a:tc>
                  <a:txBody>
                    <a:bodyPr/>
                    <a:lstStyle/>
                    <a:p>
                      <a:pPr algn="ctr"/>
                      <a:r>
                        <a:rPr lang="en-AU" sz="1200" dirty="0"/>
                        <a:t>0</a:t>
                      </a:r>
                    </a:p>
                  </a:txBody>
                  <a:tcPr marL="76899" marR="76899" marT="38450" marB="38450"/>
                </a:tc>
                <a:tc>
                  <a:txBody>
                    <a:bodyPr/>
                    <a:lstStyle/>
                    <a:p>
                      <a:pPr algn="ctr"/>
                      <a:r>
                        <a:rPr lang="en-AU" sz="1200" dirty="0"/>
                        <a:t>- 27,054</a:t>
                      </a:r>
                    </a:p>
                  </a:txBody>
                  <a:tcPr marL="76899" marR="76899" marT="38450" marB="38450"/>
                </a:tc>
                <a:extLst>
                  <a:ext uri="{0D108BD9-81ED-4DB2-BD59-A6C34878D82A}">
                    <a16:rowId xmlns:a16="http://schemas.microsoft.com/office/drawing/2014/main" val="2293161328"/>
                  </a:ext>
                </a:extLst>
              </a:tr>
            </a:tbl>
          </a:graphicData>
        </a:graphic>
      </p:graphicFrame>
    </p:spTree>
    <p:extLst>
      <p:ext uri="{BB962C8B-B14F-4D97-AF65-F5344CB8AC3E}">
        <p14:creationId xmlns:p14="http://schemas.microsoft.com/office/powerpoint/2010/main" val="3204591753"/>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54429380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274245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0A4D0-4608-4BB5-B3E6-75002CA293B7}"/>
              </a:ext>
            </a:extLst>
          </p:cNvPr>
          <p:cNvSpPr>
            <a:spLocks noGrp="1"/>
          </p:cNvSpPr>
          <p:nvPr>
            <p:ph type="title"/>
          </p:nvPr>
        </p:nvSpPr>
        <p:spPr/>
        <p:txBody>
          <a:bodyPr/>
          <a:lstStyle/>
          <a:p>
            <a:r>
              <a:rPr lang="en-US" dirty="0"/>
              <a:t>Early Principles</a:t>
            </a:r>
          </a:p>
        </p:txBody>
      </p:sp>
      <p:sp>
        <p:nvSpPr>
          <p:cNvPr id="2" name="Text Placeholder 1">
            <a:extLst>
              <a:ext uri="{FF2B5EF4-FFF2-40B4-BE49-F238E27FC236}">
                <a16:creationId xmlns:a16="http://schemas.microsoft.com/office/drawing/2014/main" id="{BDC6BEFC-83DD-46AF-948C-CF8BC7834A3F}"/>
              </a:ext>
            </a:extLst>
          </p:cNvPr>
          <p:cNvSpPr>
            <a:spLocks noGrp="1"/>
          </p:cNvSpPr>
          <p:nvPr>
            <p:ph type="body" sz="quarter" idx="10"/>
          </p:nvPr>
        </p:nvSpPr>
        <p:spPr>
          <a:xfrm>
            <a:off x="274638" y="1212850"/>
            <a:ext cx="11888787" cy="5336846"/>
          </a:xfrm>
        </p:spPr>
        <p:txBody>
          <a:bodyPr/>
          <a:lstStyle/>
          <a:p>
            <a:r>
              <a:rPr lang="en-US" dirty="0"/>
              <a:t>The same tools we use to deploy to production we use in dev and test environments</a:t>
            </a:r>
          </a:p>
          <a:p>
            <a:r>
              <a:rPr lang="en-US" dirty="0"/>
              <a:t>The quality signals we look at to green light deployments are tracked constantly every day</a:t>
            </a:r>
          </a:p>
          <a:p>
            <a:r>
              <a:rPr lang="en-US" dirty="0"/>
              <a:t>Deployments take zero down time</a:t>
            </a:r>
          </a:p>
          <a:p>
            <a:r>
              <a:rPr lang="en-US" dirty="0"/>
              <a:t>Deployments happen during working hours</a:t>
            </a:r>
          </a:p>
          <a:p>
            <a:r>
              <a:rPr lang="en-US" dirty="0"/>
              <a:t>No ‘partial’ automation</a:t>
            </a:r>
          </a:p>
          <a:p>
            <a:endParaRPr lang="en-US" dirty="0"/>
          </a:p>
          <a:p>
            <a:endParaRPr lang="en-US" dirty="0"/>
          </a:p>
        </p:txBody>
      </p:sp>
    </p:spTree>
    <p:extLst>
      <p:ext uri="{BB962C8B-B14F-4D97-AF65-F5344CB8AC3E}">
        <p14:creationId xmlns:p14="http://schemas.microsoft.com/office/powerpoint/2010/main" val="41341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do feature flags give us?</a:t>
            </a:r>
          </a:p>
        </p:txBody>
      </p:sp>
      <p:sp>
        <p:nvSpPr>
          <p:cNvPr id="4" name="Text Placeholder 3"/>
          <p:cNvSpPr>
            <a:spLocks noGrp="1"/>
          </p:cNvSpPr>
          <p:nvPr>
            <p:ph type="body" sz="quarter" idx="10"/>
          </p:nvPr>
        </p:nvSpPr>
        <p:spPr/>
        <p:txBody>
          <a:bodyPr/>
          <a:lstStyle/>
          <a:p>
            <a:r>
              <a:rPr lang="en-US"/>
              <a:t>Decouple deployment and exposure</a:t>
            </a:r>
          </a:p>
          <a:p>
            <a:r>
              <a:rPr lang="en-US"/>
              <a:t>Flags provide runtime control down to individual user</a:t>
            </a:r>
          </a:p>
          <a:p>
            <a:r>
              <a:rPr lang="en-US"/>
              <a:t>Change without redeployment</a:t>
            </a:r>
          </a:p>
          <a:p>
            <a:r>
              <a:rPr lang="en-US"/>
              <a:t>Controlled via PowerShell or web UI</a:t>
            </a:r>
          </a:p>
          <a:p>
            <a:r>
              <a:rPr lang="en-US"/>
              <a:t>Support early feedback, experimentation</a:t>
            </a:r>
          </a:p>
          <a:p>
            <a:r>
              <a:rPr lang="en-US"/>
              <a:t>Quick off switch</a:t>
            </a:r>
          </a:p>
          <a:p>
            <a:endParaRPr lang="en-US"/>
          </a:p>
        </p:txBody>
      </p:sp>
    </p:spTree>
    <p:extLst>
      <p:ext uri="{BB962C8B-B14F-4D97-AF65-F5344CB8AC3E}">
        <p14:creationId xmlns:p14="http://schemas.microsoft.com/office/powerpoint/2010/main" val="36098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a:t>
            </a:r>
          </a:p>
        </p:txBody>
      </p:sp>
      <p:sp>
        <p:nvSpPr>
          <p:cNvPr id="3" name="Content Placeholder 2"/>
          <p:cNvSpPr>
            <a:spLocks noGrp="1"/>
          </p:cNvSpPr>
          <p:nvPr>
            <p:ph type="body" sz="quarter" idx="10"/>
          </p:nvPr>
        </p:nvSpPr>
        <p:spPr/>
        <p:txBody>
          <a:bodyPr/>
          <a:lstStyle/>
          <a:p>
            <a:pPr marL="0" indent="0">
              <a:buNone/>
            </a:pPr>
            <a:r>
              <a:rPr lang="en-US"/>
              <a:t>PowerShell</a:t>
            </a:r>
          </a:p>
          <a:p>
            <a:pPr marL="466298" lvl="1" indent="0">
              <a:buNone/>
            </a:pPr>
            <a:r>
              <a:rPr lang="en-US"/>
              <a:t>Get-</a:t>
            </a:r>
            <a:r>
              <a:rPr lang="en-US" err="1"/>
              <a:t>FeatureFlag</a:t>
            </a:r>
            <a:endParaRPr lang="en-US"/>
          </a:p>
          <a:p>
            <a:pPr marL="466298" lvl="1" indent="0">
              <a:buNone/>
            </a:pPr>
            <a:r>
              <a:rPr lang="en-US"/>
              <a:t>Set-</a:t>
            </a:r>
            <a:r>
              <a:rPr lang="en-US" err="1"/>
              <a:t>FeatureFlag</a:t>
            </a:r>
            <a:endParaRPr lang="en-US"/>
          </a:p>
          <a:p>
            <a:pPr marL="0" indent="0">
              <a:buNone/>
            </a:pPr>
            <a:r>
              <a:rPr lang="en-US"/>
              <a:t>Web UI</a:t>
            </a:r>
          </a:p>
        </p:txBody>
      </p:sp>
      <p:pic>
        <p:nvPicPr>
          <p:cNvPr id="5" name="Picture 4"/>
          <p:cNvPicPr>
            <a:picLocks noChangeAspect="1"/>
          </p:cNvPicPr>
          <p:nvPr/>
        </p:nvPicPr>
        <p:blipFill>
          <a:blip r:embed="rId3"/>
          <a:stretch>
            <a:fillRect/>
          </a:stretch>
        </p:blipFill>
        <p:spPr>
          <a:xfrm>
            <a:off x="3834498" y="199843"/>
            <a:ext cx="8251368" cy="6517121"/>
          </a:xfrm>
          <a:prstGeom prst="rect">
            <a:avLst/>
          </a:prstGeom>
        </p:spPr>
      </p:pic>
      <p:sp>
        <p:nvSpPr>
          <p:cNvPr id="6" name="Rectangle 5"/>
          <p:cNvSpPr/>
          <p:nvPr/>
        </p:nvSpPr>
        <p:spPr>
          <a:xfrm>
            <a:off x="5206932" y="5288688"/>
            <a:ext cx="2821421" cy="10112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48464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1B2-1557-4166-BD19-C3B51FE2C9AA}"/>
              </a:ext>
            </a:extLst>
          </p:cNvPr>
          <p:cNvSpPr>
            <a:spLocks noGrp="1"/>
          </p:cNvSpPr>
          <p:nvPr>
            <p:ph type="title"/>
          </p:nvPr>
        </p:nvSpPr>
        <p:spPr/>
        <p:txBody>
          <a:bodyPr/>
          <a:lstStyle/>
          <a:p>
            <a:r>
              <a:rPr lang="en-GB"/>
              <a:t>Awesome!  What could go wrong?</a:t>
            </a:r>
          </a:p>
        </p:txBody>
      </p:sp>
      <p:sp>
        <p:nvSpPr>
          <p:cNvPr id="4" name="Content Placeholder 3">
            <a:extLst>
              <a:ext uri="{FF2B5EF4-FFF2-40B4-BE49-F238E27FC236}">
                <a16:creationId xmlns:a16="http://schemas.microsoft.com/office/drawing/2014/main" id="{6B3F281A-D421-45B2-8BEC-64ED392259A7}"/>
              </a:ext>
            </a:extLst>
          </p:cNvPr>
          <p:cNvSpPr>
            <a:spLocks noGrp="1"/>
          </p:cNvSpPr>
          <p:nvPr>
            <p:ph idx="1"/>
          </p:nvPr>
        </p:nvSpPr>
        <p:spPr>
          <a:xfrm>
            <a:off x="315797" y="1212849"/>
            <a:ext cx="9718864" cy="5781676"/>
          </a:xfrm>
        </p:spPr>
        <p:txBody>
          <a:bodyPr/>
          <a:lstStyle/>
          <a:p>
            <a:pPr>
              <a:lnSpc>
                <a:spcPct val="150000"/>
              </a:lnSpc>
            </a:pPr>
            <a:r>
              <a:rPr lang="en-GB" sz="2754"/>
              <a:t>Features to be revealed at big event</a:t>
            </a:r>
          </a:p>
          <a:p>
            <a:pPr>
              <a:lnSpc>
                <a:spcPct val="150000"/>
              </a:lnSpc>
            </a:pPr>
            <a:r>
              <a:rPr lang="en-GB" sz="2754"/>
              <a:t>We turned features on globally just before the keynote...</a:t>
            </a:r>
          </a:p>
          <a:p>
            <a:pPr>
              <a:lnSpc>
                <a:spcPct val="150000"/>
              </a:lnSpc>
            </a:pPr>
            <a:r>
              <a:rPr lang="en-GB" sz="2754"/>
              <a:t>It didn’t go well.</a:t>
            </a:r>
          </a:p>
          <a:p>
            <a:pPr>
              <a:lnSpc>
                <a:spcPct val="150000"/>
              </a:lnSpc>
            </a:pPr>
            <a:endParaRPr lang="en-GB" sz="2754"/>
          </a:p>
        </p:txBody>
      </p:sp>
      <p:pic>
        <p:nvPicPr>
          <p:cNvPr id="5" name="Picture 4" descr="image">
            <a:hlinkClick r:id="rId3"/>
            <a:extLst>
              <a:ext uri="{FF2B5EF4-FFF2-40B4-BE49-F238E27FC236}">
                <a16:creationId xmlns:a16="http://schemas.microsoft.com/office/drawing/2014/main" id="{C795A8C0-7354-45BF-8F3C-0D9DAECCDB33}"/>
              </a:ext>
            </a:extLst>
          </p:cNvPr>
          <p:cNvPicPr/>
          <p:nvPr/>
        </p:nvPicPr>
        <p:blipFill rotWithShape="1">
          <a:blip r:embed="rId4">
            <a:extLst>
              <a:ext uri="{28A0092B-C50C-407E-A947-70E740481C1C}">
                <a14:useLocalDpi xmlns:a14="http://schemas.microsoft.com/office/drawing/2010/main" val="0"/>
              </a:ext>
            </a:extLst>
          </a:blip>
          <a:srcRect r="1468" b="2177"/>
          <a:stretch/>
        </p:blipFill>
        <p:spPr bwMode="auto">
          <a:xfrm>
            <a:off x="3999443" y="3137222"/>
            <a:ext cx="8199138" cy="3574979"/>
          </a:xfrm>
          <a:prstGeom prst="rect">
            <a:avLst/>
          </a:prstGeom>
          <a:noFill/>
          <a:ln>
            <a:noFill/>
          </a:ln>
        </p:spPr>
      </p:pic>
    </p:spTree>
    <p:extLst>
      <p:ext uri="{BB962C8B-B14F-4D97-AF65-F5344CB8AC3E}">
        <p14:creationId xmlns:p14="http://schemas.microsoft.com/office/powerpoint/2010/main" val="20353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2DA16-0647-4159-A952-75F1AFE48992}"/>
              </a:ext>
            </a:extLst>
          </p:cNvPr>
          <p:cNvSpPr>
            <a:spLocks noGrp="1"/>
          </p:cNvSpPr>
          <p:nvPr>
            <p:ph type="title"/>
          </p:nvPr>
        </p:nvSpPr>
        <p:spPr/>
        <p:txBody>
          <a:bodyPr/>
          <a:lstStyle/>
          <a:p>
            <a:r>
              <a:rPr lang="en-US" dirty="0"/>
              <a:t>Progressive Exposure</a:t>
            </a:r>
          </a:p>
        </p:txBody>
      </p:sp>
      <p:sp>
        <p:nvSpPr>
          <p:cNvPr id="3" name="TextBox 2">
            <a:extLst>
              <a:ext uri="{FF2B5EF4-FFF2-40B4-BE49-F238E27FC236}">
                <a16:creationId xmlns:a16="http://schemas.microsoft.com/office/drawing/2014/main" id="{9B00DF32-73C2-437D-9D08-78AD147F71C3}"/>
              </a:ext>
            </a:extLst>
          </p:cNvPr>
          <p:cNvSpPr txBox="1"/>
          <p:nvPr/>
        </p:nvSpPr>
        <p:spPr>
          <a:xfrm>
            <a:off x="303412" y="987399"/>
            <a:ext cx="3954846" cy="3433059"/>
          </a:xfrm>
          <a:prstGeom prst="rect">
            <a:avLst/>
          </a:prstGeom>
          <a:noFill/>
        </p:spPr>
        <p:txBody>
          <a:bodyPr wrap="square" lIns="186521" tIns="149217" rIns="186521" bIns="149217" rtlCol="0">
            <a:spAutoFit/>
          </a:bodyPr>
          <a:lstStyle/>
          <a:p>
            <a:pPr defTabSz="932559">
              <a:spcBef>
                <a:spcPts val="1224"/>
              </a:spcBef>
            </a:pPr>
            <a:r>
              <a:rPr lang="en-GB" sz="2040" dirty="0">
                <a:solidFill>
                  <a:srgbClr val="000000"/>
                </a:solidFill>
                <a:latin typeface="Segoe UI"/>
              </a:rPr>
              <a:t>Deploy one stage at a time</a:t>
            </a:r>
          </a:p>
          <a:p>
            <a:pPr marL="524586" lvl="1" indent="-291436" defTabSz="932559">
              <a:buFont typeface="Arial" panose="020B0604020202020204" pitchFamily="34" charset="0"/>
              <a:buChar char="•"/>
            </a:pPr>
            <a:r>
              <a:rPr lang="en-GB" sz="1224" dirty="0">
                <a:solidFill>
                  <a:srgbClr val="000000"/>
                </a:solidFill>
                <a:latin typeface="Segoe UI"/>
              </a:rPr>
              <a:t>Release Gates control progression</a:t>
            </a:r>
          </a:p>
          <a:p>
            <a:pPr marL="524586" lvl="1" indent="-291436" defTabSz="932559">
              <a:buFont typeface="Arial" panose="020B0604020202020204" pitchFamily="34" charset="0"/>
              <a:buChar char="•"/>
            </a:pPr>
            <a:r>
              <a:rPr lang="en-GB" sz="1224" dirty="0">
                <a:solidFill>
                  <a:srgbClr val="000000"/>
                </a:solidFill>
                <a:latin typeface="Segoe UI"/>
              </a:rPr>
              <a:t>Automated (L3) tests to check current ring</a:t>
            </a:r>
          </a:p>
          <a:p>
            <a:pPr marL="524586" lvl="1" indent="-291436" defTabSz="932559">
              <a:buFont typeface="Arial" panose="020B0604020202020204" pitchFamily="34" charset="0"/>
              <a:buChar char="•"/>
            </a:pPr>
            <a:r>
              <a:rPr lang="en-GB" sz="1224" dirty="0">
                <a:solidFill>
                  <a:srgbClr val="000000"/>
                </a:solidFill>
                <a:latin typeface="Segoe UI"/>
              </a:rPr>
              <a:t>Can slow down with explicit approval</a:t>
            </a:r>
          </a:p>
          <a:p>
            <a:pPr defTabSz="932559">
              <a:spcBef>
                <a:spcPts val="1224"/>
              </a:spcBef>
            </a:pPr>
            <a:r>
              <a:rPr lang="en-GB" sz="2040" dirty="0">
                <a:solidFill>
                  <a:srgbClr val="000000"/>
                </a:solidFill>
                <a:latin typeface="Segoe UI"/>
              </a:rPr>
              <a:t>Visibility into impact of every deployment</a:t>
            </a:r>
          </a:p>
          <a:p>
            <a:pPr defTabSz="932559">
              <a:spcBef>
                <a:spcPts val="1224"/>
              </a:spcBef>
            </a:pPr>
            <a:r>
              <a:rPr lang="en-GB" sz="2040" dirty="0">
                <a:solidFill>
                  <a:srgbClr val="000000"/>
                </a:solidFill>
                <a:latin typeface="Segoe UI"/>
              </a:rPr>
              <a:t>Move across </a:t>
            </a:r>
          </a:p>
          <a:p>
            <a:pPr marL="582873" lvl="1" indent="-349724" defTabSz="932559">
              <a:buFont typeface="+mj-lt"/>
              <a:buAutoNum type="arabicPeriod"/>
            </a:pPr>
            <a:r>
              <a:rPr lang="en-GB" sz="1224" dirty="0">
                <a:solidFill>
                  <a:srgbClr val="000000"/>
                </a:solidFill>
                <a:latin typeface="Segoe UI"/>
              </a:rPr>
              <a:t>Canary</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centers</a:t>
            </a:r>
            <a:r>
              <a:rPr lang="en-GB" sz="1224" dirty="0">
                <a:solidFill>
                  <a:srgbClr val="000000"/>
                </a:solidFill>
                <a:latin typeface="Segoe UI"/>
              </a:rPr>
              <a:t> with small user counts</a:t>
            </a:r>
          </a:p>
          <a:p>
            <a:pPr marL="582873" lvl="1" indent="-349724" defTabSz="932559">
              <a:buFont typeface="+mj-lt"/>
              <a:buAutoNum type="arabicPeriod"/>
            </a:pPr>
            <a:r>
              <a:rPr lang="en-GB" sz="1224" dirty="0">
                <a:solidFill>
                  <a:srgbClr val="000000"/>
                </a:solidFill>
                <a:latin typeface="Segoe UI"/>
              </a:rPr>
              <a:t>Data </a:t>
            </a:r>
            <a:r>
              <a:rPr lang="en-GB" sz="1224" dirty="0" err="1">
                <a:solidFill>
                  <a:srgbClr val="000000"/>
                </a:solidFill>
                <a:latin typeface="Segoe UI"/>
              </a:rPr>
              <a:t>center</a:t>
            </a:r>
            <a:r>
              <a:rPr lang="en-GB" sz="1224" dirty="0">
                <a:solidFill>
                  <a:srgbClr val="000000"/>
                </a:solidFill>
                <a:latin typeface="Segoe UI"/>
              </a:rPr>
              <a:t> with large user count</a:t>
            </a:r>
          </a:p>
          <a:p>
            <a:pPr marL="582873" lvl="1" indent="-349724" defTabSz="932559">
              <a:buFont typeface="+mj-lt"/>
              <a:buAutoNum type="arabicPeriod"/>
            </a:pPr>
            <a:r>
              <a:rPr lang="en-GB" sz="1224" dirty="0">
                <a:solidFill>
                  <a:srgbClr val="000000"/>
                </a:solidFill>
                <a:latin typeface="Segoe UI"/>
              </a:rPr>
              <a:t>Highest latency</a:t>
            </a:r>
          </a:p>
          <a:p>
            <a:pPr marL="582873" lvl="1" indent="-349724" defTabSz="932559">
              <a:buFont typeface="+mj-lt"/>
              <a:buAutoNum type="arabicPeriod"/>
            </a:pPr>
            <a:r>
              <a:rPr lang="en-GB" sz="1224" dirty="0">
                <a:solidFill>
                  <a:srgbClr val="000000"/>
                </a:solidFill>
                <a:latin typeface="Segoe UI"/>
              </a:rPr>
              <a:t>The rest</a:t>
            </a:r>
            <a:endParaRPr lang="en-US" sz="2040" dirty="0" err="1">
              <a:gradFill>
                <a:gsLst>
                  <a:gs pos="2917">
                    <a:srgbClr val="000000"/>
                  </a:gs>
                  <a:gs pos="30000">
                    <a:srgbClr val="000000"/>
                  </a:gs>
                </a:gsLst>
                <a:lin ang="5400000" scaled="0"/>
              </a:gradFill>
              <a:latin typeface="Segoe UI"/>
            </a:endParaRPr>
          </a:p>
        </p:txBody>
      </p:sp>
      <p:pic>
        <p:nvPicPr>
          <p:cNvPr id="4" name="Picture 3">
            <a:extLst>
              <a:ext uri="{FF2B5EF4-FFF2-40B4-BE49-F238E27FC236}">
                <a16:creationId xmlns:a16="http://schemas.microsoft.com/office/drawing/2014/main" id="{18B55EC9-DC61-4192-B228-53D4FD1C3B7E}"/>
              </a:ext>
            </a:extLst>
          </p:cNvPr>
          <p:cNvPicPr>
            <a:picLocks noChangeAspect="1"/>
          </p:cNvPicPr>
          <p:nvPr/>
        </p:nvPicPr>
        <p:blipFill>
          <a:blip r:embed="rId2"/>
          <a:stretch>
            <a:fillRect/>
          </a:stretch>
        </p:blipFill>
        <p:spPr>
          <a:xfrm>
            <a:off x="4258259" y="987399"/>
            <a:ext cx="7590756" cy="54510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232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E76-3602-4811-8D31-303B94E7F081}"/>
              </a:ext>
            </a:extLst>
          </p:cNvPr>
          <p:cNvSpPr>
            <a:spLocks noGrp="1"/>
          </p:cNvSpPr>
          <p:nvPr>
            <p:ph type="title"/>
          </p:nvPr>
        </p:nvSpPr>
        <p:spPr>
          <a:xfrm>
            <a:off x="437302" y="219518"/>
            <a:ext cx="11558699" cy="758825"/>
          </a:xfrm>
        </p:spPr>
        <p:txBody>
          <a:bodyPr/>
          <a:lstStyle/>
          <a:p>
            <a:r>
              <a:rPr lang="en-US" dirty="0"/>
              <a:t>Progressive Exposure</a:t>
            </a:r>
          </a:p>
        </p:txBody>
      </p:sp>
      <p:pic>
        <p:nvPicPr>
          <p:cNvPr id="3" name="Picture 2">
            <a:extLst>
              <a:ext uri="{FF2B5EF4-FFF2-40B4-BE49-F238E27FC236}">
                <a16:creationId xmlns:a16="http://schemas.microsoft.com/office/drawing/2014/main" id="{82B4E7A0-5FCC-4469-B35D-E5AA730E1F0F}"/>
              </a:ext>
            </a:extLst>
          </p:cNvPr>
          <p:cNvPicPr>
            <a:picLocks noChangeAspect="1"/>
          </p:cNvPicPr>
          <p:nvPr/>
        </p:nvPicPr>
        <p:blipFill>
          <a:blip r:embed="rId2"/>
          <a:stretch>
            <a:fillRect/>
          </a:stretch>
        </p:blipFill>
        <p:spPr>
          <a:xfrm>
            <a:off x="2501" y="987400"/>
            <a:ext cx="12431473" cy="52782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41349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FB38D8-636C-49D2-B86A-7C7BD751F3DF}"/>
              </a:ext>
            </a:extLst>
          </p:cNvPr>
          <p:cNvSpPr/>
          <p:nvPr/>
        </p:nvSpPr>
        <p:spPr bwMode="auto">
          <a:xfrm>
            <a:off x="-4662" y="6565119"/>
            <a:ext cx="2362632" cy="42940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2" y="186531"/>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1" y="3582332"/>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318423" y="251471"/>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6" y="2065940"/>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480475" y="1842292"/>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8" y="2038509"/>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390999" y="4334416"/>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3196823" y="5826263"/>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3172684" y="4926936"/>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1179673" y="4206047"/>
            <a:ext cx="1021745" cy="633774"/>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96118" y="393115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391000" y="4926936"/>
            <a:ext cx="533763" cy="53376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357970" y="5648459"/>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1316406" y="3779311"/>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03781" y="6266002"/>
            <a:ext cx="1794109" cy="5965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9511342" y="6150850"/>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11173100" y="6086252"/>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727859" y="6119723"/>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10458994" y="4797875"/>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31348" y="4765863"/>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555057" y="5257497"/>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8551096" y="4280966"/>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62317" y="5064553"/>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9398805" y="5426135"/>
            <a:ext cx="609600" cy="609600"/>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8247266" y="5468332"/>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11110666" y="310560"/>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9751476" y="306930"/>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8608418" y="279347"/>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43079"/>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458993" y="3986215"/>
            <a:ext cx="1530690" cy="700335"/>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0065063" y="5272369"/>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1259390" y="5348771"/>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5309690" y="2217496"/>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120141" y="6253124"/>
            <a:ext cx="2858837" cy="607844"/>
          </a:xfrm>
          <a:prstGeom prst="rect">
            <a:avLst/>
          </a:prstGeom>
        </p:spPr>
      </p:pic>
      <p:grpSp>
        <p:nvGrpSpPr>
          <p:cNvPr id="2" name="Group 1">
            <a:extLst>
              <a:ext uri="{FF2B5EF4-FFF2-40B4-BE49-F238E27FC236}">
                <a16:creationId xmlns:a16="http://schemas.microsoft.com/office/drawing/2014/main" id="{8F6AC1A2-FC5A-457F-B178-0FA28ABCBFB5}"/>
              </a:ext>
            </a:extLst>
          </p:cNvPr>
          <p:cNvGrpSpPr/>
          <p:nvPr/>
        </p:nvGrpSpPr>
        <p:grpSpPr>
          <a:xfrm>
            <a:off x="342232" y="5693538"/>
            <a:ext cx="2136724" cy="572464"/>
            <a:chOff x="353499" y="5837171"/>
            <a:chExt cx="2136724" cy="572464"/>
          </a:xfrm>
        </p:grpSpPr>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53499" y="5932316"/>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83268" y="5837171"/>
              <a:ext cx="1906955" cy="572464"/>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030A0"/>
                  </a:solidFill>
                  <a:effectLst/>
                  <a:uLnTx/>
                  <a:uFillTx/>
                  <a:latin typeface="Segoe UI"/>
                  <a:ea typeface="+mn-ea"/>
                  <a:cs typeface="+mn-cs"/>
                </a:rPr>
                <a:t>Visual Studio</a:t>
              </a:r>
              <a:endParaRPr kumimoji="0" lang="en-CA" sz="2000" b="0" i="0" u="none" strike="noStrike" kern="1200" cap="none" spc="0" normalizeH="0" baseline="0" noProof="0" err="1">
                <a:ln>
                  <a:noFill/>
                </a:ln>
                <a:solidFill>
                  <a:srgbClr val="7030A0"/>
                </a:solidFill>
                <a:effectLst/>
                <a:uLnTx/>
                <a:uFillTx/>
                <a:latin typeface="Segoe UI"/>
                <a:ea typeface="+mn-ea"/>
                <a:cs typeface="+mn-cs"/>
              </a:endParaRPr>
            </a:p>
          </p:txBody>
        </p:sp>
      </p:gr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9737377" y="802166"/>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10008404" y="715312"/>
            <a:ext cx="2465834" cy="5447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a:ea typeface="+mn-ea"/>
                <a:cs typeface="+mn-cs"/>
              </a:rPr>
              <a:t>Application Insights</a:t>
            </a:r>
            <a:endParaRPr kumimoji="0" lang="en-CA" sz="1800" b="0" i="0" u="none" strike="noStrike" kern="1200" cap="none" spc="0" normalizeH="0" baseline="0" noProof="0" err="1">
              <a:ln>
                <a:noFill/>
              </a:ln>
              <a:solidFill>
                <a:srgbClr val="7030A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36695" y="1275801"/>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30058"/>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4145"/>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90" y="884889"/>
            <a:ext cx="4389815" cy="4893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CA" sz="1400" b="0" i="0" u="none" strike="noStrike" kern="1200" cap="none" spc="0" normalizeH="0" baseline="0" noProof="0" dirty="0">
                <a:ln>
                  <a:noFill/>
                </a:ln>
                <a:solidFill>
                  <a:srgbClr val="3C3C3C">
                    <a:lumMod val="75000"/>
                  </a:srgbClr>
                </a:solidFill>
                <a:effectLst/>
                <a:uLnTx/>
                <a:uFillTx/>
                <a:latin typeface="Segoe UI"/>
                <a:ea typeface="+mn-ea"/>
                <a:cs typeface="+mn-cs"/>
              </a:rPr>
              <a:t>Any language, Any Platform</a:t>
            </a:r>
          </a:p>
        </p:txBody>
      </p:sp>
      <p:grpSp>
        <p:nvGrpSpPr>
          <p:cNvPr id="7" name="Group 6">
            <a:extLst>
              <a:ext uri="{FF2B5EF4-FFF2-40B4-BE49-F238E27FC236}">
                <a16:creationId xmlns:a16="http://schemas.microsoft.com/office/drawing/2014/main" id="{49387150-6FD4-4E4B-942A-E0D80F77D2D4}"/>
              </a:ext>
            </a:extLst>
          </p:cNvPr>
          <p:cNvGrpSpPr/>
          <p:nvPr/>
        </p:nvGrpSpPr>
        <p:grpSpPr>
          <a:xfrm>
            <a:off x="5144429" y="2043079"/>
            <a:ext cx="1609344" cy="1609344"/>
            <a:chOff x="6842428" y="1399015"/>
            <a:chExt cx="1609344" cy="1609344"/>
          </a:xfrm>
        </p:grpSpPr>
        <p:sp>
          <p:nvSpPr>
            <p:cNvPr id="57" name="Flowchart: Connector 56">
              <a:extLst>
                <a:ext uri="{FF2B5EF4-FFF2-40B4-BE49-F238E27FC236}">
                  <a16:creationId xmlns:a16="http://schemas.microsoft.com/office/drawing/2014/main" id="{1D65DECD-9813-4CE2-926D-56BE44312B83}"/>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87319700-AD36-42C7-898E-12D75487EBF1}"/>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7016573" y="1564849"/>
              <a:ext cx="1332476" cy="1173357"/>
            </a:xfrm>
            <a:prstGeom prst="rect">
              <a:avLst/>
            </a:prstGeom>
          </p:spPr>
        </p:pic>
      </p:grpSp>
      <p:pic>
        <p:nvPicPr>
          <p:cNvPr id="58" name="Picture 57" descr="A close up of a logo&#10;&#10;Description generated with very high confidence">
            <a:extLst>
              <a:ext uri="{FF2B5EF4-FFF2-40B4-BE49-F238E27FC236}">
                <a16:creationId xmlns:a16="http://schemas.microsoft.com/office/drawing/2014/main" id="{CA56B963-189E-49F8-95A6-6A12BE279EE9}"/>
              </a:ext>
            </a:extLst>
          </p:cNvPr>
          <p:cNvPicPr>
            <a:picLocks noChangeAspect="1"/>
          </p:cNvPicPr>
          <p:nvPr/>
        </p:nvPicPr>
        <p:blipFill>
          <a:blip r:embed="rId42"/>
          <a:stretch>
            <a:fillRect/>
          </a:stretch>
        </p:blipFill>
        <p:spPr>
          <a:xfrm>
            <a:off x="9352525" y="4428890"/>
            <a:ext cx="1244496" cy="298328"/>
          </a:xfrm>
          <a:prstGeom prst="rect">
            <a:avLst/>
          </a:prstGeom>
        </p:spPr>
      </p:pic>
      <p:pic>
        <p:nvPicPr>
          <p:cNvPr id="59" name="Picture 58">
            <a:extLst>
              <a:ext uri="{FF2B5EF4-FFF2-40B4-BE49-F238E27FC236}">
                <a16:creationId xmlns:a16="http://schemas.microsoft.com/office/drawing/2014/main" id="{390A27DB-8C49-4EDA-8D4E-66D731948CD8}"/>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8056443" y="4770583"/>
            <a:ext cx="760949" cy="760949"/>
          </a:xfrm>
          <a:prstGeom prst="rect">
            <a:avLst/>
          </a:prstGeom>
        </p:spPr>
      </p:pic>
    </p:spTree>
    <p:extLst>
      <p:ext uri="{BB962C8B-B14F-4D97-AF65-F5344CB8AC3E}">
        <p14:creationId xmlns:p14="http://schemas.microsoft.com/office/powerpoint/2010/main" val="27623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50"/>
                                        <p:tgtEl>
                                          <p:spTgt spid="2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50"/>
                                        <p:tgtEl>
                                          <p:spTgt spid="2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250"/>
                                        <p:tgtEl>
                                          <p:spTgt spid="27"/>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250"/>
                                        <p:tgtEl>
                                          <p:spTgt spid="76"/>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250"/>
                                        <p:tgtEl>
                                          <p:spTgt spid="2"/>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250"/>
                                        <p:tgtEl>
                                          <p:spTgt spid="2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250"/>
                                        <p:tgtEl>
                                          <p:spTgt spid="30"/>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250"/>
                                        <p:tgtEl>
                                          <p:spTgt spid="33"/>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250"/>
                                        <p:tgtEl>
                                          <p:spTgt spid="37"/>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250"/>
                                        <p:tgtEl>
                                          <p:spTgt spid="38"/>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250"/>
                                        <p:tgtEl>
                                          <p:spTgt spid="43"/>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250"/>
                                        <p:tgtEl>
                                          <p:spTgt spid="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250"/>
                                        <p:tgtEl>
                                          <p:spTgt spid="52"/>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50"/>
                                        <p:tgtEl>
                                          <p:spTgt spid="36"/>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250"/>
                                        <p:tgtEl>
                                          <p:spTgt spid="3"/>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250"/>
                                        <p:tgtEl>
                                          <p:spTgt spid="26"/>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250"/>
                                        <p:tgtEl>
                                          <p:spTgt spid="45"/>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250"/>
                                        <p:tgtEl>
                                          <p:spTgt spid="58"/>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250"/>
                                        <p:tgtEl>
                                          <p:spTgt spid="46"/>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250"/>
                                        <p:tgtEl>
                                          <p:spTgt spid="47"/>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250"/>
                                        <p:tgtEl>
                                          <p:spTgt spid="59"/>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fade">
                                      <p:cBhvr>
                                        <p:cTn id="119" dur="250"/>
                                        <p:tgtEl>
                                          <p:spTgt spid="83"/>
                                        </p:tgtEl>
                                      </p:cBhvr>
                                    </p:animEffect>
                                  </p:childTnLst>
                                </p:cTn>
                              </p:par>
                            </p:childTnLst>
                          </p:cTn>
                        </p:par>
                        <p:par>
                          <p:cTn id="120" fill="hold">
                            <p:stCondLst>
                              <p:cond delay="7250"/>
                            </p:stCondLst>
                            <p:childTnLst>
                              <p:par>
                                <p:cTn id="121" presetID="10" presetClass="entr" presetSubtype="0" fill="hold" grpId="0" nodeType="after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fade">
                                      <p:cBhvr>
                                        <p:cTn id="123" dur="250"/>
                                        <p:tgtEl>
                                          <p:spTgt spid="84"/>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fade">
                                      <p:cBhvr>
                                        <p:cTn id="127" dur="250"/>
                                        <p:tgtEl>
                                          <p:spTgt spid="85"/>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250"/>
                                        <p:tgtEl>
                                          <p:spTgt spid="31"/>
                                        </p:tgtEl>
                                      </p:cBhvr>
                                    </p:animEffect>
                                  </p:childTnLst>
                                </p:cTn>
                              </p:par>
                            </p:childTnLst>
                          </p:cTn>
                        </p:par>
                        <p:par>
                          <p:cTn id="132" fill="hold">
                            <p:stCondLst>
                              <p:cond delay="8000"/>
                            </p:stCondLst>
                            <p:childTnLst>
                              <p:par>
                                <p:cTn id="133" presetID="10" presetClass="exit" presetSubtype="0" fill="hold" nodeType="afterEffect">
                                  <p:stCondLst>
                                    <p:cond delay="0"/>
                                  </p:stCondLst>
                                  <p:childTnLst>
                                    <p:animEffect transition="out" filter="fade">
                                      <p:cBhvr>
                                        <p:cTn id="134" dur="500"/>
                                        <p:tgtEl>
                                          <p:spTgt spid="54"/>
                                        </p:tgtEl>
                                      </p:cBhvr>
                                    </p:animEffect>
                                    <p:set>
                                      <p:cBhvr>
                                        <p:cTn id="135"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266958" y="271757"/>
            <a:ext cx="11563350" cy="754061"/>
          </a:xfrm>
        </p:spPr>
        <p:txBody>
          <a:bodyPr/>
          <a:lstStyle/>
          <a:p>
            <a:r>
              <a:rPr lang="en-US" sz="3000"/>
              <a:t>Progress follows 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296" y="432668"/>
            <a:ext cx="10483221" cy="6439237"/>
          </a:xfrm>
          <a:prstGeom prst="rect">
            <a:avLst/>
          </a:prstGeom>
        </p:spPr>
      </p:pic>
    </p:spTree>
    <p:extLst>
      <p:ext uri="{BB962C8B-B14F-4D97-AF65-F5344CB8AC3E}">
        <p14:creationId xmlns:p14="http://schemas.microsoft.com/office/powerpoint/2010/main" val="63595490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3160-239E-451E-8348-0BD3D0A2550D}"/>
              </a:ext>
            </a:extLst>
          </p:cNvPr>
          <p:cNvSpPr>
            <a:spLocks noGrp="1"/>
          </p:cNvSpPr>
          <p:nvPr>
            <p:ph type="title"/>
          </p:nvPr>
        </p:nvSpPr>
        <p:spPr/>
        <p:txBody>
          <a:bodyPr/>
          <a:lstStyle/>
          <a:p>
            <a:r>
              <a:rPr lang="en-US"/>
              <a:t>Our DevOps Transformation – the story so far</a:t>
            </a:r>
          </a:p>
        </p:txBody>
      </p:sp>
      <p:sp>
        <p:nvSpPr>
          <p:cNvPr id="7" name="Text Placeholder 2">
            <a:extLst>
              <a:ext uri="{FF2B5EF4-FFF2-40B4-BE49-F238E27FC236}">
                <a16:creationId xmlns:a16="http://schemas.microsoft.com/office/drawing/2014/main" id="{CB30E06F-4F19-4CB5-998D-0758FC28DAC3}"/>
              </a:ext>
            </a:extLst>
          </p:cNvPr>
          <p:cNvSpPr txBox="1">
            <a:spLocks/>
          </p:cNvSpPr>
          <p:nvPr/>
        </p:nvSpPr>
        <p:spPr>
          <a:xfrm>
            <a:off x="937577" y="4538979"/>
            <a:ext cx="4659313" cy="3850642"/>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
                <a:schemeClr val="tx2"/>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endParaRPr lang="en-US" sz="3600"/>
          </a:p>
        </p:txBody>
      </p:sp>
      <p:sp>
        <p:nvSpPr>
          <p:cNvPr id="18" name="Freeform: Shape 17">
            <a:extLst>
              <a:ext uri="{FF2B5EF4-FFF2-40B4-BE49-F238E27FC236}">
                <a16:creationId xmlns:a16="http://schemas.microsoft.com/office/drawing/2014/main" id="{28871355-3BA2-4CEA-A739-E58DCBCC49E9}"/>
              </a:ext>
            </a:extLst>
          </p:cNvPr>
          <p:cNvSpPr/>
          <p:nvPr/>
        </p:nvSpPr>
        <p:spPr>
          <a:xfrm>
            <a:off x="6803121" y="1212849"/>
            <a:ext cx="4287540" cy="5454872"/>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lvl="1" defTabSz="755650">
              <a:lnSpc>
                <a:spcPct val="90000"/>
              </a:lnSpc>
              <a:spcBef>
                <a:spcPct val="0"/>
              </a:spcBef>
              <a:spcAft>
                <a:spcPts val="600"/>
              </a:spcAft>
            </a:pPr>
            <a:r>
              <a:rPr lang="en-US" sz="2400">
                <a:solidFill>
                  <a:srgbClr val="052454"/>
                </a:solidFill>
              </a:rPr>
              <a:t>After</a:t>
            </a:r>
            <a:endParaRPr lang="en-US">
              <a:solidFill>
                <a:srgbClr val="052454"/>
              </a:solidFill>
            </a:endParaRPr>
          </a:p>
          <a:p>
            <a:pPr marL="171450" lvl="1" indent="-171450" defTabSz="755650">
              <a:lnSpc>
                <a:spcPct val="90000"/>
              </a:lnSpc>
              <a:spcBef>
                <a:spcPct val="0"/>
              </a:spcBef>
              <a:spcAft>
                <a:spcPts val="600"/>
              </a:spcAft>
              <a:buChar char="•"/>
            </a:pPr>
            <a:r>
              <a:rPr lang="en-US">
                <a:latin typeface="+mj-lt"/>
              </a:rPr>
              <a:t>3-week sprints</a:t>
            </a:r>
          </a:p>
          <a:p>
            <a:pPr marL="171450" lvl="1" indent="-171450" defTabSz="755650">
              <a:lnSpc>
                <a:spcPct val="90000"/>
              </a:lnSpc>
              <a:spcBef>
                <a:spcPct val="0"/>
              </a:spcBef>
              <a:spcAft>
                <a:spcPts val="600"/>
              </a:spcAft>
              <a:buChar char="•"/>
            </a:pPr>
            <a:r>
              <a:rPr lang="en-US">
                <a:latin typeface="+mj-lt"/>
              </a:rPr>
              <a:t>Vertical teams</a:t>
            </a:r>
          </a:p>
          <a:p>
            <a:pPr marL="171450" lvl="1" indent="-171450" defTabSz="755650">
              <a:lnSpc>
                <a:spcPct val="90000"/>
              </a:lnSpc>
              <a:spcBef>
                <a:spcPct val="0"/>
              </a:spcBef>
              <a:spcAft>
                <a:spcPts val="600"/>
              </a:spcAft>
              <a:buChar char="•"/>
            </a:pPr>
            <a:r>
              <a:rPr lang="en-US">
                <a:latin typeface="+mj-lt"/>
              </a:rPr>
              <a:t>Team rooms</a:t>
            </a:r>
          </a:p>
          <a:p>
            <a:pPr marL="171450" lvl="1" indent="-171450" defTabSz="755650">
              <a:lnSpc>
                <a:spcPct val="90000"/>
              </a:lnSpc>
              <a:spcBef>
                <a:spcPct val="0"/>
              </a:spcBef>
              <a:spcAft>
                <a:spcPts val="600"/>
              </a:spcAft>
              <a:buChar char="•"/>
            </a:pPr>
            <a:r>
              <a:rPr lang="en-US">
                <a:latin typeface="+mj-lt"/>
              </a:rPr>
              <a:t>Continual Planning &amp; Learning</a:t>
            </a:r>
          </a:p>
          <a:p>
            <a:pPr marL="171450" lvl="1" indent="-171450" defTabSz="755650">
              <a:lnSpc>
                <a:spcPct val="90000"/>
              </a:lnSpc>
              <a:spcBef>
                <a:spcPct val="0"/>
              </a:spcBef>
              <a:spcAft>
                <a:spcPts val="600"/>
              </a:spcAft>
              <a:buChar char="•"/>
            </a:pPr>
            <a:r>
              <a:rPr lang="en-US">
                <a:latin typeface="+mj-lt"/>
              </a:rPr>
              <a:t>PM &amp; Engineering</a:t>
            </a:r>
          </a:p>
          <a:p>
            <a:pPr marL="171450" lvl="1" indent="-171450" defTabSz="755650">
              <a:lnSpc>
                <a:spcPct val="90000"/>
              </a:lnSpc>
              <a:spcBef>
                <a:spcPct val="0"/>
              </a:spcBef>
              <a:spcAft>
                <a:spcPts val="600"/>
              </a:spcAft>
              <a:buChar char="•"/>
            </a:pPr>
            <a:r>
              <a:rPr lang="en-US">
                <a:latin typeface="+mj-lt"/>
              </a:rPr>
              <a:t>Continual customer engagement</a:t>
            </a:r>
          </a:p>
          <a:p>
            <a:pPr marL="171450" lvl="1" indent="-171450" defTabSz="755650">
              <a:lnSpc>
                <a:spcPct val="90000"/>
              </a:lnSpc>
              <a:spcBef>
                <a:spcPct val="0"/>
              </a:spcBef>
              <a:spcAft>
                <a:spcPts val="600"/>
              </a:spcAft>
              <a:buChar char="•"/>
            </a:pPr>
            <a:r>
              <a:rPr lang="en-US">
                <a:latin typeface="+mj-lt"/>
              </a:rPr>
              <a:t>Everyone in master</a:t>
            </a:r>
          </a:p>
          <a:p>
            <a:pPr marL="171450" lvl="1" indent="-171450" defTabSz="755650">
              <a:lnSpc>
                <a:spcPct val="90000"/>
              </a:lnSpc>
              <a:spcBef>
                <a:spcPct val="0"/>
              </a:spcBef>
              <a:spcAft>
                <a:spcPts val="600"/>
              </a:spcAft>
              <a:buChar char="•"/>
            </a:pPr>
            <a:r>
              <a:rPr lang="en-US">
                <a:latin typeface="+mj-lt"/>
              </a:rPr>
              <a:t>8-12 person teams</a:t>
            </a:r>
          </a:p>
          <a:p>
            <a:pPr marL="171450" lvl="1" indent="-171450" defTabSz="755650">
              <a:lnSpc>
                <a:spcPct val="90000"/>
              </a:lnSpc>
              <a:spcBef>
                <a:spcPct val="0"/>
              </a:spcBef>
              <a:spcAft>
                <a:spcPts val="600"/>
              </a:spcAft>
              <a:buChar char="•"/>
            </a:pPr>
            <a:r>
              <a:rPr lang="en-US">
                <a:latin typeface="+mj-lt"/>
              </a:rPr>
              <a:t>Publicly shared roadmap</a:t>
            </a:r>
          </a:p>
          <a:p>
            <a:pPr marL="171450" lvl="1" indent="-171450" defTabSz="755650">
              <a:lnSpc>
                <a:spcPct val="90000"/>
              </a:lnSpc>
              <a:spcBef>
                <a:spcPct val="0"/>
              </a:spcBef>
              <a:spcAft>
                <a:spcPts val="600"/>
              </a:spcAft>
              <a:buChar char="•"/>
            </a:pPr>
            <a:r>
              <a:rPr lang="en-US">
                <a:latin typeface="+mj-lt"/>
              </a:rPr>
              <a:t>Debt paid as incurred</a:t>
            </a:r>
          </a:p>
          <a:p>
            <a:pPr marL="171450" lvl="1" indent="-171450" defTabSz="755650">
              <a:lnSpc>
                <a:spcPct val="90000"/>
              </a:lnSpc>
              <a:spcBef>
                <a:spcPct val="0"/>
              </a:spcBef>
              <a:spcAft>
                <a:spcPts val="600"/>
              </a:spcAft>
              <a:buChar char="•"/>
            </a:pPr>
            <a:r>
              <a:rPr lang="en-US">
                <a:latin typeface="+mj-lt"/>
              </a:rPr>
              <a:t>Mockups in PPT</a:t>
            </a:r>
          </a:p>
          <a:p>
            <a:pPr marL="171450" lvl="1" indent="-171450" defTabSz="755650">
              <a:lnSpc>
                <a:spcPct val="90000"/>
              </a:lnSpc>
              <a:spcBef>
                <a:spcPct val="0"/>
              </a:spcBef>
              <a:spcAft>
                <a:spcPts val="600"/>
              </a:spcAft>
              <a:buChar char="•"/>
            </a:pPr>
            <a:r>
              <a:rPr lang="en-US">
                <a:latin typeface="+mj-lt"/>
              </a:rPr>
              <a:t>Inner source</a:t>
            </a:r>
          </a:p>
          <a:p>
            <a:pPr marL="171450" lvl="1" indent="-171450" defTabSz="755650">
              <a:lnSpc>
                <a:spcPct val="90000"/>
              </a:lnSpc>
              <a:spcBef>
                <a:spcPct val="0"/>
              </a:spcBef>
              <a:spcAft>
                <a:spcPts val="600"/>
              </a:spcAft>
              <a:buChar char="•"/>
            </a:pPr>
            <a:r>
              <a:rPr lang="en-US">
                <a:latin typeface="+mj-lt"/>
              </a:rPr>
              <a:t>Flattened organization hierarchy</a:t>
            </a:r>
          </a:p>
          <a:p>
            <a:pPr marL="171450" lvl="1" indent="-171450" defTabSz="755650">
              <a:lnSpc>
                <a:spcPct val="90000"/>
              </a:lnSpc>
              <a:spcBef>
                <a:spcPct val="0"/>
              </a:spcBef>
              <a:spcAft>
                <a:spcPts val="600"/>
              </a:spcAft>
              <a:buChar char="•"/>
            </a:pPr>
            <a:r>
              <a:rPr lang="en-US">
                <a:latin typeface="+mj-lt"/>
              </a:rPr>
              <a:t>User satisfaction determines success</a:t>
            </a:r>
          </a:p>
          <a:p>
            <a:pPr marL="171450" lvl="1" indent="-171450" defTabSz="755650">
              <a:lnSpc>
                <a:spcPct val="90000"/>
              </a:lnSpc>
              <a:spcBef>
                <a:spcPct val="0"/>
              </a:spcBef>
              <a:spcAft>
                <a:spcPts val="600"/>
              </a:spcAft>
              <a:buChar char="•"/>
            </a:pPr>
            <a:r>
              <a:rPr lang="en-US">
                <a:latin typeface="+mj-lt"/>
              </a:rPr>
              <a:t>Features shipped every sprint</a:t>
            </a:r>
          </a:p>
        </p:txBody>
      </p:sp>
      <p:sp>
        <p:nvSpPr>
          <p:cNvPr id="16" name="Freeform: Shape 15">
            <a:extLst>
              <a:ext uri="{FF2B5EF4-FFF2-40B4-BE49-F238E27FC236}">
                <a16:creationId xmlns:a16="http://schemas.microsoft.com/office/drawing/2014/main" id="{7605DF8E-2455-410D-8075-88CFA561A52A}"/>
              </a:ext>
            </a:extLst>
          </p:cNvPr>
          <p:cNvSpPr/>
          <p:nvPr/>
        </p:nvSpPr>
        <p:spPr>
          <a:xfrm>
            <a:off x="1365730" y="1212319"/>
            <a:ext cx="4287540" cy="545550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lvl="1" defTabSz="755650">
              <a:lnSpc>
                <a:spcPct val="90000"/>
              </a:lnSpc>
              <a:spcBef>
                <a:spcPct val="0"/>
              </a:spcBef>
              <a:spcAft>
                <a:spcPts val="600"/>
              </a:spcAft>
            </a:pPr>
            <a:r>
              <a:rPr lang="en-US" sz="2400" dirty="0">
                <a:solidFill>
                  <a:srgbClr val="052454"/>
                </a:solidFill>
              </a:rPr>
              <a:t>Before</a:t>
            </a:r>
            <a:endParaRPr lang="en-US" dirty="0">
              <a:solidFill>
                <a:srgbClr val="052454"/>
              </a:solidFill>
            </a:endParaRPr>
          </a:p>
          <a:p>
            <a:pPr marL="171450" lvl="1" indent="-171450" defTabSz="755650">
              <a:lnSpc>
                <a:spcPct val="90000"/>
              </a:lnSpc>
              <a:spcBef>
                <a:spcPct val="0"/>
              </a:spcBef>
              <a:spcAft>
                <a:spcPts val="600"/>
              </a:spcAft>
              <a:buChar char="•"/>
            </a:pPr>
            <a:r>
              <a:rPr lang="en-US" dirty="0">
                <a:latin typeface="+mj-lt"/>
              </a:rPr>
              <a:t>4-6 month milestones</a:t>
            </a:r>
          </a:p>
          <a:p>
            <a:pPr marL="171450" lvl="1" indent="-171450" defTabSz="755650">
              <a:lnSpc>
                <a:spcPct val="90000"/>
              </a:lnSpc>
              <a:spcBef>
                <a:spcPct val="0"/>
              </a:spcBef>
              <a:spcAft>
                <a:spcPts val="600"/>
              </a:spcAft>
              <a:buChar char="•"/>
            </a:pPr>
            <a:r>
              <a:rPr lang="en-US" dirty="0">
                <a:latin typeface="+mj-lt"/>
              </a:rPr>
              <a:t>Horizontal teams</a:t>
            </a:r>
          </a:p>
          <a:p>
            <a:pPr marL="171450" lvl="1" indent="-171450" defTabSz="755650">
              <a:lnSpc>
                <a:spcPct val="90000"/>
              </a:lnSpc>
              <a:spcBef>
                <a:spcPct val="0"/>
              </a:spcBef>
              <a:spcAft>
                <a:spcPts val="600"/>
              </a:spcAft>
              <a:buChar char="•"/>
            </a:pPr>
            <a:r>
              <a:rPr lang="en-US" dirty="0">
                <a:latin typeface="+mj-lt"/>
              </a:rPr>
              <a:t>Personal offices</a:t>
            </a:r>
          </a:p>
          <a:p>
            <a:pPr marL="171450" lvl="1" indent="-171450" defTabSz="755650">
              <a:lnSpc>
                <a:spcPct val="90000"/>
              </a:lnSpc>
              <a:spcBef>
                <a:spcPct val="0"/>
              </a:spcBef>
              <a:spcAft>
                <a:spcPts val="600"/>
              </a:spcAft>
              <a:buChar char="•"/>
            </a:pPr>
            <a:r>
              <a:rPr lang="en-US" dirty="0">
                <a:latin typeface="+mj-lt"/>
              </a:rPr>
              <a:t>Long planning cycles</a:t>
            </a:r>
          </a:p>
          <a:p>
            <a:pPr marL="171450" lvl="1" indent="-171450" defTabSz="755650">
              <a:lnSpc>
                <a:spcPct val="90000"/>
              </a:lnSpc>
              <a:spcBef>
                <a:spcPct val="0"/>
              </a:spcBef>
              <a:spcAft>
                <a:spcPts val="600"/>
              </a:spcAft>
              <a:buChar char="•"/>
            </a:pPr>
            <a:r>
              <a:rPr lang="en-US" dirty="0">
                <a:latin typeface="+mj-lt"/>
              </a:rPr>
              <a:t>PM, Dev, Test</a:t>
            </a:r>
          </a:p>
          <a:p>
            <a:pPr marL="171450" lvl="1" indent="-171450" defTabSz="755650">
              <a:lnSpc>
                <a:spcPct val="90000"/>
              </a:lnSpc>
              <a:spcBef>
                <a:spcPct val="0"/>
              </a:spcBef>
              <a:spcAft>
                <a:spcPts val="600"/>
              </a:spcAft>
              <a:buChar char="•"/>
            </a:pPr>
            <a:r>
              <a:rPr lang="en-US" dirty="0">
                <a:latin typeface="+mj-lt"/>
              </a:rPr>
              <a:t>Yearly customer engagement</a:t>
            </a:r>
          </a:p>
          <a:p>
            <a:pPr marL="171450" lvl="1" indent="-171450" defTabSz="755650">
              <a:lnSpc>
                <a:spcPct val="90000"/>
              </a:lnSpc>
              <a:spcBef>
                <a:spcPct val="0"/>
              </a:spcBef>
              <a:spcAft>
                <a:spcPts val="600"/>
              </a:spcAft>
              <a:buChar char="•"/>
            </a:pPr>
            <a:r>
              <a:rPr lang="en-US" dirty="0">
                <a:latin typeface="+mj-lt"/>
              </a:rPr>
              <a:t>Feature branches</a:t>
            </a:r>
          </a:p>
          <a:p>
            <a:pPr marL="171450" lvl="1" indent="-171450" defTabSz="755650">
              <a:lnSpc>
                <a:spcPct val="90000"/>
              </a:lnSpc>
              <a:spcBef>
                <a:spcPct val="0"/>
              </a:spcBef>
              <a:spcAft>
                <a:spcPts val="600"/>
              </a:spcAft>
              <a:buChar char="•"/>
            </a:pPr>
            <a:r>
              <a:rPr lang="en-US" dirty="0">
                <a:latin typeface="+mj-lt"/>
              </a:rPr>
              <a:t>20+ person teams	</a:t>
            </a:r>
          </a:p>
          <a:p>
            <a:pPr marL="171450" lvl="1" indent="-171450" defTabSz="755650">
              <a:lnSpc>
                <a:spcPct val="90000"/>
              </a:lnSpc>
              <a:spcBef>
                <a:spcPct val="0"/>
              </a:spcBef>
              <a:spcAft>
                <a:spcPts val="600"/>
              </a:spcAft>
              <a:buChar char="•"/>
            </a:pPr>
            <a:r>
              <a:rPr lang="en-US" dirty="0">
                <a:latin typeface="+mj-lt"/>
              </a:rPr>
              <a:t>Secret roadmap</a:t>
            </a:r>
          </a:p>
          <a:p>
            <a:pPr marL="171450" lvl="1" indent="-171450" defTabSz="755650">
              <a:lnSpc>
                <a:spcPct val="90000"/>
              </a:lnSpc>
              <a:spcBef>
                <a:spcPct val="0"/>
              </a:spcBef>
              <a:spcAft>
                <a:spcPts val="600"/>
              </a:spcAft>
              <a:buChar char="•"/>
            </a:pPr>
            <a:r>
              <a:rPr lang="en-US" dirty="0">
                <a:latin typeface="+mj-lt"/>
              </a:rPr>
              <a:t>Bug debt accumulated</a:t>
            </a:r>
          </a:p>
          <a:p>
            <a:pPr marL="171450" lvl="1" indent="-171450" defTabSz="755650">
              <a:lnSpc>
                <a:spcPct val="90000"/>
              </a:lnSpc>
              <a:spcBef>
                <a:spcPct val="0"/>
              </a:spcBef>
              <a:spcAft>
                <a:spcPts val="600"/>
              </a:spcAft>
              <a:buChar char="•"/>
            </a:pPr>
            <a:r>
              <a:rPr lang="en-US" dirty="0">
                <a:latin typeface="+mj-lt"/>
              </a:rPr>
              <a:t>100 page spec documents	</a:t>
            </a:r>
          </a:p>
          <a:p>
            <a:pPr marL="171450" lvl="1" indent="-171450" defTabSz="755650">
              <a:lnSpc>
                <a:spcPct val="90000"/>
              </a:lnSpc>
              <a:spcBef>
                <a:spcPct val="0"/>
              </a:spcBef>
              <a:spcAft>
                <a:spcPts val="600"/>
              </a:spcAft>
              <a:buChar char="•"/>
            </a:pPr>
            <a:r>
              <a:rPr lang="en-US" dirty="0">
                <a:latin typeface="+mj-lt"/>
              </a:rPr>
              <a:t>Private repositories</a:t>
            </a:r>
          </a:p>
          <a:p>
            <a:pPr marL="171450" lvl="1" indent="-171450" defTabSz="755650">
              <a:lnSpc>
                <a:spcPct val="90000"/>
              </a:lnSpc>
              <a:spcBef>
                <a:spcPct val="0"/>
              </a:spcBef>
              <a:spcAft>
                <a:spcPts val="600"/>
              </a:spcAft>
              <a:buChar char="•"/>
            </a:pPr>
            <a:r>
              <a:rPr lang="en-US" dirty="0">
                <a:latin typeface="+mj-lt"/>
              </a:rPr>
              <a:t>Deep organizational hierarchy</a:t>
            </a:r>
          </a:p>
          <a:p>
            <a:pPr marL="171450" lvl="1" indent="-171450" defTabSz="755650">
              <a:lnSpc>
                <a:spcPct val="90000"/>
              </a:lnSpc>
              <a:spcBef>
                <a:spcPct val="0"/>
              </a:spcBef>
              <a:spcAft>
                <a:spcPts val="600"/>
              </a:spcAft>
              <a:buChar char="•"/>
            </a:pPr>
            <a:r>
              <a:rPr lang="en-US" dirty="0">
                <a:latin typeface="+mj-lt"/>
              </a:rPr>
              <a:t>Success is a measure of install numbers</a:t>
            </a:r>
          </a:p>
          <a:p>
            <a:pPr marL="171450" lvl="1" indent="-171450" defTabSz="755650">
              <a:lnSpc>
                <a:spcPct val="90000"/>
              </a:lnSpc>
              <a:spcBef>
                <a:spcPct val="0"/>
              </a:spcBef>
              <a:spcAft>
                <a:spcPts val="600"/>
              </a:spcAft>
              <a:buChar char="•"/>
            </a:pPr>
            <a:r>
              <a:rPr lang="en-US" dirty="0">
                <a:latin typeface="+mj-lt"/>
              </a:rPr>
              <a:t>Features shipped once a year</a:t>
            </a:r>
          </a:p>
        </p:txBody>
      </p:sp>
      <p:cxnSp>
        <p:nvCxnSpPr>
          <p:cNvPr id="6" name="Straight Connector 5">
            <a:extLst>
              <a:ext uri="{FF2B5EF4-FFF2-40B4-BE49-F238E27FC236}">
                <a16:creationId xmlns:a16="http://schemas.microsoft.com/office/drawing/2014/main" id="{3B995E6B-713F-4183-A366-E7358BFA0507}"/>
              </a:ext>
            </a:extLst>
          </p:cNvPr>
          <p:cNvCxnSpPr>
            <a:stCxn id="2" idx="2"/>
          </p:cNvCxnSpPr>
          <p:nvPr/>
        </p:nvCxnSpPr>
        <p:spPr>
          <a:xfrm>
            <a:off x="6219421" y="1212849"/>
            <a:ext cx="17549" cy="54127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415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0"/>
            <a:ext cx="12436474" cy="6994525"/>
          </a:xfrm>
          <a:prstGeom prst="rect">
            <a:avLst/>
          </a:prstGeom>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flipH="1">
            <a:off x="0" y="0"/>
            <a:ext cx="12436475" cy="6994525"/>
          </a:xfrm>
          <a:prstGeom prst="rect">
            <a:avLst/>
          </a:prstGeom>
          <a:gradFill flip="none" rotWithShape="1">
            <a:gsLst>
              <a:gs pos="100000">
                <a:schemeClr val="bg2">
                  <a:lumMod val="10000"/>
                  <a:alpha val="0"/>
                </a:schemeClr>
              </a:gs>
              <a:gs pos="0">
                <a:schemeClr val="bg2">
                  <a:lumMod val="10000"/>
                  <a:alpha val="79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D774FB8-C012-4DEE-B2B2-A7D1C6750572}"/>
              </a:ext>
            </a:extLst>
          </p:cNvPr>
          <p:cNvSpPr/>
          <p:nvPr/>
        </p:nvSpPr>
        <p:spPr bwMode="auto">
          <a:xfrm>
            <a:off x="237694" y="1035899"/>
            <a:ext cx="7315137" cy="2007926"/>
          </a:xfrm>
          <a:prstGeom prst="rect">
            <a:avLst/>
          </a:prstGeom>
          <a:solidFill>
            <a:srgbClr val="37609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Rectangle 5"/>
          <p:cNvSpPr/>
          <p:nvPr/>
        </p:nvSpPr>
        <p:spPr>
          <a:xfrm>
            <a:off x="237694" y="1282666"/>
            <a:ext cx="7182332" cy="1354217"/>
          </a:xfrm>
          <a:prstGeom prst="rect">
            <a:avLst/>
          </a:prstGeom>
        </p:spPr>
        <p:txBody>
          <a:bodyPr wrap="square" anchor="t">
            <a:spAutoFit/>
          </a:bodyPr>
          <a:lstStyle/>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The journey has its ups and down,</a:t>
            </a:r>
          </a:p>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but in the end it’s worth it</a:t>
            </a:r>
          </a:p>
        </p:txBody>
      </p:sp>
    </p:spTree>
    <p:extLst>
      <p:ext uri="{BB962C8B-B14F-4D97-AF65-F5344CB8AC3E}">
        <p14:creationId xmlns:p14="http://schemas.microsoft.com/office/powerpoint/2010/main" val="402394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30968E-6 0 L 0.03689 0 " pathEditMode="relative" rAng="0" ptsTypes="AA">
                                      <p:cBhvr>
                                        <p:cTn id="9" dur="10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Features Delivered per Year</a:t>
            </a:r>
            <a:endParaRPr lang="en-US" dirty="0"/>
          </a:p>
        </p:txBody>
      </p:sp>
      <p:sp>
        <p:nvSpPr>
          <p:cNvPr id="14" name="Content Placeholder 13"/>
          <p:cNvSpPr>
            <a:spLocks noGrp="1"/>
          </p:cNvSpPr>
          <p:nvPr>
            <p:ph type="body" sz="quarter" idx="10"/>
          </p:nvPr>
        </p:nvSpPr>
        <p:spPr>
          <a:xfrm>
            <a:off x="274638" y="1212850"/>
            <a:ext cx="11888787" cy="4647426"/>
          </a:xfrm>
        </p:spPr>
        <p:txBody>
          <a:bodyPr/>
          <a:lstStyle/>
          <a:p>
            <a:r>
              <a:rPr lang="en-US" dirty="0"/>
              <a:t>Our DevOps transformation has allowed our team to deliver more value to our customers at an increasing velocity.</a:t>
            </a:r>
          </a:p>
          <a:p>
            <a:endParaRPr lang="en-US" dirty="0"/>
          </a:p>
          <a:p>
            <a:pPr marL="571500" indent="-571500">
              <a:buFont typeface="Arial" panose="020B0604020202020204" pitchFamily="34" charset="0"/>
              <a:buChar char="•"/>
            </a:pPr>
            <a:r>
              <a:rPr lang="en-US" sz="2000" dirty="0"/>
              <a:t>Removing “taxes on the team” allowed us to</a:t>
            </a:r>
            <a:br>
              <a:rPr lang="en-US" sz="2000" dirty="0"/>
            </a:br>
            <a:r>
              <a:rPr lang="en-US" sz="2000" dirty="0"/>
              <a:t>ship more features in 2016 (262) than the</a:t>
            </a:r>
            <a:br>
              <a:rPr lang="en-US" sz="2000" dirty="0"/>
            </a:br>
            <a:r>
              <a:rPr lang="en-US" sz="2000" dirty="0"/>
              <a:t>previous 4 years combined (256 features).</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364 features in 2017!</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What happened in 2018?</a:t>
            </a:r>
          </a:p>
          <a:p>
            <a:pPr marL="800100" lvl="1" indent="-571500">
              <a:buFont typeface="Arial" panose="020B0604020202020204" pitchFamily="34" charset="0"/>
              <a:buChar char="•"/>
            </a:pPr>
            <a:r>
              <a:rPr lang="en-US" sz="1600" dirty="0"/>
              <a:t>GDPR compliance work (Global service)</a:t>
            </a:r>
          </a:p>
          <a:p>
            <a:pPr marL="800100" lvl="1" indent="-571500">
              <a:buFont typeface="Arial" panose="020B0604020202020204" pitchFamily="34" charset="0"/>
              <a:buChar char="•"/>
            </a:pPr>
            <a:r>
              <a:rPr lang="en-US" sz="1600" dirty="0"/>
              <a:t>Azure DevOps re-architecture (Individual services)</a:t>
            </a:r>
          </a:p>
        </p:txBody>
      </p:sp>
      <p:sp>
        <p:nvSpPr>
          <p:cNvPr id="15" name="Rectangle 14"/>
          <p:cNvSpPr/>
          <p:nvPr/>
        </p:nvSpPr>
        <p:spPr>
          <a:xfrm>
            <a:off x="6109060" y="6379271"/>
            <a:ext cx="6607730"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https://docs.microsoft.com/en-us/azure/devops/release-notes/index</a:t>
            </a: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 </a:t>
            </a:r>
          </a:p>
        </p:txBody>
      </p:sp>
      <p:graphicFrame>
        <p:nvGraphicFramePr>
          <p:cNvPr id="8" name="Chart 7">
            <a:extLst>
              <a:ext uri="{FF2B5EF4-FFF2-40B4-BE49-F238E27FC236}">
                <a16:creationId xmlns:a16="http://schemas.microsoft.com/office/drawing/2014/main" id="{581A855F-5CC4-457C-AA56-F1AC71A5CE9E}"/>
              </a:ext>
            </a:extLst>
          </p:cNvPr>
          <p:cNvGraphicFramePr>
            <a:graphicFrameLocks/>
          </p:cNvGraphicFramePr>
          <p:nvPr/>
        </p:nvGraphicFramePr>
        <p:xfrm>
          <a:off x="5828745" y="1277370"/>
          <a:ext cx="6335682" cy="532988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196B48B-550C-40DF-8000-AB82E73FC36C}"/>
              </a:ext>
            </a:extLst>
          </p:cNvPr>
          <p:cNvSpPr/>
          <p:nvPr/>
        </p:nvSpPr>
        <p:spPr bwMode="auto">
          <a:xfrm rot="5400000">
            <a:off x="10711542" y="4288971"/>
            <a:ext cx="1074057" cy="304800"/>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79629" tIns="46603" rIns="93206" bIns="46603" numCol="1" rtlCol="0" anchor="ctr" anchorCtr="0" compatLnSpc="1">
            <a:prstTxWarp prst="textNoShape">
              <a:avLst/>
            </a:prstTxWarp>
          </a:bodyPr>
          <a:lstStyle/>
          <a:p>
            <a:pPr marL="0" marR="0" lvl="0" indent="0" algn="l" defTabSz="931809" rtl="0" eaLnBrk="1" fontAlgn="base" latinLnBrk="0" hangingPunct="1">
              <a:lnSpc>
                <a:spcPct val="100000"/>
              </a:lnSpc>
              <a:spcBef>
                <a:spcPct val="0"/>
              </a:spcBef>
              <a:spcAft>
                <a:spcPct val="0"/>
              </a:spcAft>
              <a:buClrTx/>
              <a:buSzTx/>
              <a:buFontTx/>
              <a:buNone/>
              <a:tabLst/>
              <a:defRPr/>
            </a:pPr>
            <a:endParaRPr kumimoji="0" lang="en-US" sz="2399"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aphicFrame>
        <p:nvGraphicFramePr>
          <p:cNvPr id="9" name="Chart 8">
            <a:extLst>
              <a:ext uri="{FF2B5EF4-FFF2-40B4-BE49-F238E27FC236}">
                <a16:creationId xmlns:a16="http://schemas.microsoft.com/office/drawing/2014/main" id="{C6F0FDB2-4A14-4746-8F73-583E0B299D96}"/>
              </a:ext>
            </a:extLst>
          </p:cNvPr>
          <p:cNvGraphicFramePr>
            <a:graphicFrameLocks/>
          </p:cNvGraphicFramePr>
          <p:nvPr/>
        </p:nvGraphicFramePr>
        <p:xfrm>
          <a:off x="6299200" y="2510971"/>
          <a:ext cx="5386829" cy="3757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404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628ED8-9204-4B54-94D0-1C13B7ECB5EA}"/>
              </a:ext>
            </a:extLst>
          </p:cNvPr>
          <p:cNvGrpSpPr/>
          <p:nvPr/>
        </p:nvGrpSpPr>
        <p:grpSpPr>
          <a:xfrm>
            <a:off x="1650620" y="2063571"/>
            <a:ext cx="9249716" cy="4237838"/>
            <a:chOff x="952728" y="1238479"/>
            <a:chExt cx="6022994" cy="2858184"/>
          </a:xfrm>
        </p:grpSpPr>
        <p:sp>
          <p:nvSpPr>
            <p:cNvPr id="3" name="Rectangle 2">
              <a:extLst>
                <a:ext uri="{FF2B5EF4-FFF2-40B4-BE49-F238E27FC236}">
                  <a16:creationId xmlns:a16="http://schemas.microsoft.com/office/drawing/2014/main" id="{46589046-A9DB-4269-A5D8-25AB98933ABE}"/>
                </a:ext>
              </a:extLst>
            </p:cNvPr>
            <p:cNvSpPr/>
            <p:nvPr/>
          </p:nvSpPr>
          <p:spPr bwMode="auto">
            <a:xfrm>
              <a:off x="952728" y="1238479"/>
              <a:ext cx="6022994" cy="2858184"/>
            </a:xfrm>
            <a:prstGeom prst="rect">
              <a:avLst/>
            </a:prstGeom>
            <a:solidFill>
              <a:srgbClr val="FFFFFF">
                <a:alpha val="7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0C7487C-96AA-4271-8904-C92FF7822854}"/>
                </a:ext>
              </a:extLst>
            </p:cNvPr>
            <p:cNvPicPr>
              <a:picLocks noChangeAspect="1"/>
            </p:cNvPicPr>
            <p:nvPr/>
          </p:nvPicPr>
          <p:blipFill>
            <a:blip r:embed="rId3"/>
            <a:stretch>
              <a:fillRect/>
            </a:stretch>
          </p:blipFill>
          <p:spPr>
            <a:xfrm>
              <a:off x="1690903" y="2413608"/>
              <a:ext cx="324000" cy="324000"/>
            </a:xfrm>
            <a:prstGeom prst="rect">
              <a:avLst/>
            </a:prstGeom>
          </p:spPr>
        </p:pic>
        <p:pic>
          <p:nvPicPr>
            <p:cNvPr id="5" name="Picture 4">
              <a:extLst>
                <a:ext uri="{FF2B5EF4-FFF2-40B4-BE49-F238E27FC236}">
                  <a16:creationId xmlns:a16="http://schemas.microsoft.com/office/drawing/2014/main" id="{99BA45BC-BD91-47C7-8DD2-842C77ADB348}"/>
                </a:ext>
              </a:extLst>
            </p:cNvPr>
            <p:cNvPicPr>
              <a:picLocks noChangeAspect="1"/>
            </p:cNvPicPr>
            <p:nvPr/>
          </p:nvPicPr>
          <p:blipFill>
            <a:blip r:embed="rId4"/>
            <a:stretch>
              <a:fillRect/>
            </a:stretch>
          </p:blipFill>
          <p:spPr>
            <a:xfrm>
              <a:off x="1690903" y="2036253"/>
              <a:ext cx="324000" cy="324000"/>
            </a:xfrm>
            <a:prstGeom prst="rect">
              <a:avLst/>
            </a:prstGeom>
          </p:spPr>
        </p:pic>
        <p:pic>
          <p:nvPicPr>
            <p:cNvPr id="6" name="Picture 5">
              <a:extLst>
                <a:ext uri="{FF2B5EF4-FFF2-40B4-BE49-F238E27FC236}">
                  <a16:creationId xmlns:a16="http://schemas.microsoft.com/office/drawing/2014/main" id="{2EDC8F96-0CFE-4325-A3A7-AC2F99950584}"/>
                </a:ext>
              </a:extLst>
            </p:cNvPr>
            <p:cNvPicPr>
              <a:picLocks noChangeAspect="1"/>
            </p:cNvPicPr>
            <p:nvPr/>
          </p:nvPicPr>
          <p:blipFill>
            <a:blip r:embed="rId5"/>
            <a:stretch>
              <a:fillRect/>
            </a:stretch>
          </p:blipFill>
          <p:spPr>
            <a:xfrm>
              <a:off x="1690903" y="2790960"/>
              <a:ext cx="324000" cy="324000"/>
            </a:xfrm>
            <a:prstGeom prst="rect">
              <a:avLst/>
            </a:prstGeom>
          </p:spPr>
        </p:pic>
        <p:sp>
          <p:nvSpPr>
            <p:cNvPr id="7" name="Text Placeholder 4">
              <a:extLst>
                <a:ext uri="{FF2B5EF4-FFF2-40B4-BE49-F238E27FC236}">
                  <a16:creationId xmlns:a16="http://schemas.microsoft.com/office/drawing/2014/main" id="{CC44A1E5-3B3E-45E4-9D7F-FE11A2AC47D3}"/>
                </a:ext>
              </a:extLst>
            </p:cNvPr>
            <p:cNvSpPr txBox="1">
              <a:spLocks/>
            </p:cNvSpPr>
            <p:nvPr/>
          </p:nvSpPr>
          <p:spPr>
            <a:xfrm>
              <a:off x="2163472" y="2025387"/>
              <a:ext cx="4572000" cy="107451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lang="en-US" sz="2400" dirty="0">
                  <a:solidFill>
                    <a:srgbClr val="505050"/>
                  </a:solidFill>
                  <a:latin typeface="Segoe UI"/>
                </a:rPr>
                <a:t>m</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ickey.gousset@microsoft.com</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r>
                <a:rPr kumimoji="0" lang="en-US" sz="240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mickey_gousset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https://www.linkedin.com/in/mickeygousset/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
        <p:nvSpPr>
          <p:cNvPr id="2" name="Title 1"/>
          <p:cNvSpPr>
            <a:spLocks noGrp="1"/>
          </p:cNvSpPr>
          <p:nvPr>
            <p:ph type="title"/>
          </p:nvPr>
        </p:nvSpPr>
        <p:spPr>
          <a:xfrm>
            <a:off x="2691869" y="2241960"/>
            <a:ext cx="6493196" cy="932563"/>
          </a:xfrm>
        </p:spPr>
        <p:txBody>
          <a:bodyPr/>
          <a:lstStyle/>
          <a:p>
            <a:r>
              <a:rPr lang="en-US" dirty="0">
                <a:solidFill>
                  <a:schemeClr val="bg1"/>
                </a:solidFill>
              </a:rPr>
              <a:t>Thank you</a:t>
            </a:r>
          </a:p>
        </p:txBody>
      </p:sp>
      <p:cxnSp>
        <p:nvCxnSpPr>
          <p:cNvPr id="13" name="Straight Connector 12">
            <a:extLst>
              <a:ext uri="{FF2B5EF4-FFF2-40B4-BE49-F238E27FC236}">
                <a16:creationId xmlns:a16="http://schemas.microsoft.com/office/drawing/2014/main" id="{8F1CFEB3-F18F-4934-867D-48EB13F33E73}"/>
              </a:ext>
            </a:extLst>
          </p:cNvPr>
          <p:cNvCxnSpPr>
            <a:cxnSpLocks/>
          </p:cNvCxnSpPr>
          <p:nvPr/>
        </p:nvCxnSpPr>
        <p:spPr>
          <a:xfrm flipH="1">
            <a:off x="8342243" y="5869284"/>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BEC01-D291-408D-83C6-46C93891A649}"/>
              </a:ext>
            </a:extLst>
          </p:cNvPr>
          <p:cNvCxnSpPr>
            <a:cxnSpLocks/>
          </p:cNvCxnSpPr>
          <p:nvPr/>
        </p:nvCxnSpPr>
        <p:spPr>
          <a:xfrm flipH="1">
            <a:off x="8077197" y="5869286"/>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66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Rectangle 4"/>
          <p:cNvSpPr/>
          <p:nvPr/>
        </p:nvSpPr>
        <p:spPr bwMode="auto">
          <a:xfrm>
            <a:off x="97557" y="-1341"/>
            <a:ext cx="12338035"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a:blip r:embed="rId3"/>
          <a:stretch>
            <a:fillRect/>
          </a:stretch>
        </p:blipFill>
        <p:spPr>
          <a:xfrm>
            <a:off x="2629423" y="-1"/>
            <a:ext cx="7177628" cy="6994525"/>
          </a:xfrm>
          <a:prstGeom prst="rect">
            <a:avLst/>
          </a:prstGeom>
        </p:spPr>
      </p:pic>
      <p:sp>
        <p:nvSpPr>
          <p:cNvPr id="4" name="TextBox 3">
            <a:extLst>
              <a:ext uri="{FF2B5EF4-FFF2-40B4-BE49-F238E27FC236}">
                <a16:creationId xmlns:a16="http://schemas.microsoft.com/office/drawing/2014/main" id="{F7FC5DC0-5E11-447B-A7FD-FC839E047054}"/>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16405255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539" y="-1341"/>
            <a:ext cx="12452131"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rotWithShape="1">
          <a:blip r:embed="rId3"/>
          <a:srcRect l="513" t="14165" b="6424"/>
          <a:stretch/>
        </p:blipFill>
        <p:spPr>
          <a:xfrm>
            <a:off x="-3858172" y="-1981200"/>
            <a:ext cx="17756767" cy="13811855"/>
          </a:xfrm>
          <a:prstGeom prst="rect">
            <a:avLst/>
          </a:prstGeom>
        </p:spPr>
      </p:pic>
      <p:sp>
        <p:nvSpPr>
          <p:cNvPr id="4" name="TextBox 3">
            <a:extLst>
              <a:ext uri="{FF2B5EF4-FFF2-40B4-BE49-F238E27FC236}">
                <a16:creationId xmlns:a16="http://schemas.microsoft.com/office/drawing/2014/main" id="{ED73739E-9E41-4E3C-B121-5F1650337ECF}"/>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81725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050290-3C61-4795-900F-17198BD0F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901" y="0"/>
            <a:ext cx="4663017" cy="6994525"/>
          </a:xfrm>
          <a:prstGeom prst="rect">
            <a:avLst/>
          </a:prstGeom>
        </p:spPr>
      </p:pic>
      <p:sp>
        <p:nvSpPr>
          <p:cNvPr id="3" name="Title 2">
            <a:extLst>
              <a:ext uri="{FF2B5EF4-FFF2-40B4-BE49-F238E27FC236}">
                <a16:creationId xmlns:a16="http://schemas.microsoft.com/office/drawing/2014/main" id="{3DEDB542-1648-4DBD-815F-EACACAD81A62}"/>
              </a:ext>
            </a:extLst>
          </p:cNvPr>
          <p:cNvSpPr>
            <a:spLocks noGrp="1"/>
          </p:cNvSpPr>
          <p:nvPr>
            <p:ph type="title"/>
          </p:nvPr>
        </p:nvSpPr>
        <p:spPr>
          <a:xfrm>
            <a:off x="151098" y="256902"/>
            <a:ext cx="7170102" cy="917575"/>
          </a:xfrm>
        </p:spPr>
        <p:txBody>
          <a:bodyPr/>
          <a:lstStyle/>
          <a:p>
            <a:r>
              <a:rPr lang="en-GB" sz="3600" dirty="0"/>
              <a:t>One Engineering System using Azure DevOps</a:t>
            </a:r>
            <a:endParaRPr lang="en-US" sz="3600" dirty="0"/>
          </a:p>
        </p:txBody>
      </p:sp>
      <p:sp>
        <p:nvSpPr>
          <p:cNvPr id="5" name="Text Placeholder 4">
            <a:extLst>
              <a:ext uri="{FF2B5EF4-FFF2-40B4-BE49-F238E27FC236}">
                <a16:creationId xmlns:a16="http://schemas.microsoft.com/office/drawing/2014/main" id="{63FE52B9-0683-4520-A2B6-19D1230AE2F0}"/>
              </a:ext>
            </a:extLst>
          </p:cNvPr>
          <p:cNvSpPr>
            <a:spLocks noGrp="1"/>
          </p:cNvSpPr>
          <p:nvPr>
            <p:ph type="body" sz="quarter" idx="11"/>
          </p:nvPr>
        </p:nvSpPr>
        <p:spPr>
          <a:xfrm>
            <a:off x="529605" y="1377234"/>
            <a:ext cx="6192688" cy="5693866"/>
          </a:xfrm>
        </p:spPr>
        <p:txBody>
          <a:bodyPr vert="horz" wrap="square" lIns="146304" tIns="91440" rIns="146304" bIns="91440" rtlCol="0" anchor="t">
            <a:spAutoFit/>
          </a:bodyPr>
          <a:lstStyle/>
          <a:p>
            <a:pPr>
              <a:lnSpc>
                <a:spcPct val="110000"/>
              </a:lnSpc>
            </a:pPr>
            <a:r>
              <a:rPr lang="en-US" sz="2400" dirty="0"/>
              <a:t>There cannot be a more important thing for an engineer, for a product team, than to work on the systems that drive our productivity. </a:t>
            </a:r>
          </a:p>
          <a:p>
            <a:pPr>
              <a:lnSpc>
                <a:spcPct val="110000"/>
              </a:lnSpc>
            </a:pPr>
            <a:endParaRPr lang="en-US" sz="1000" dirty="0"/>
          </a:p>
          <a:p>
            <a:pPr>
              <a:lnSpc>
                <a:spcPct val="110000"/>
              </a:lnSpc>
            </a:pPr>
            <a:r>
              <a:rPr lang="en-US" sz="2400" dirty="0"/>
              <a:t>So I would, any day of the week, trade off features for our own productivity. </a:t>
            </a:r>
          </a:p>
          <a:p>
            <a:pPr>
              <a:lnSpc>
                <a:spcPct val="110000"/>
              </a:lnSpc>
            </a:pPr>
            <a:endParaRPr lang="en-US" sz="1000" dirty="0"/>
          </a:p>
          <a:p>
            <a:pPr>
              <a:lnSpc>
                <a:spcPct val="110000"/>
              </a:lnSpc>
            </a:pPr>
            <a:r>
              <a:rPr lang="en-US" sz="2400" dirty="0"/>
              <a:t>I want our best engineers to work on our engineering systems, so that we can later on come back and build all of the new concepts we want.</a:t>
            </a:r>
          </a:p>
          <a:p>
            <a:pPr algn="r">
              <a:lnSpc>
                <a:spcPct val="110000"/>
              </a:lnSpc>
            </a:pPr>
            <a:r>
              <a:rPr lang="en-GB" sz="2000" dirty="0"/>
              <a:t>-</a:t>
            </a:r>
            <a:r>
              <a:rPr lang="en-US" sz="2000" dirty="0"/>
              <a:t> Satya Nadella</a:t>
            </a:r>
            <a:endParaRPr lang="en-US" sz="2000" dirty="0">
              <a:cs typeface="Segoe UI Semilight"/>
            </a:endParaRPr>
          </a:p>
        </p:txBody>
      </p:sp>
      <p:sp>
        <p:nvSpPr>
          <p:cNvPr id="7" name="Rectangle 6">
            <a:extLst>
              <a:ext uri="{FF2B5EF4-FFF2-40B4-BE49-F238E27FC236}">
                <a16:creationId xmlns:a16="http://schemas.microsoft.com/office/drawing/2014/main" id="{15CFB4F9-34D4-40C0-B845-5AE12F902755}"/>
              </a:ext>
            </a:extLst>
          </p:cNvPr>
          <p:cNvSpPr/>
          <p:nvPr/>
        </p:nvSpPr>
        <p:spPr bwMode="auto">
          <a:xfrm>
            <a:off x="7681240"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5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1.xml><?xml version="1.0" encoding="utf-8"?>
<a:theme xmlns:a="http://schemas.openxmlformats.org/drawingml/2006/main" name="Azure">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6.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7.xml><?xml version="1.0" encoding="utf-8"?>
<a:theme xmlns:a="http://schemas.openxmlformats.org/drawingml/2006/main" name="1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6DA411CA-F7CD-474F-9948-32C5B4B81D0D}"/>
    </a:ext>
  </a:extLst>
</a:theme>
</file>

<file path=ppt/theme/theme8.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9.xml><?xml version="1.0" encoding="utf-8"?>
<a:theme xmlns:a="http://schemas.openxmlformats.org/drawingml/2006/main" name="2_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mso-contentType ?>
<FormTemplates xmlns="http://schemas.microsoft.com/sharepoint/v3/contenttype/forms">
  <Display>DocumentLibraryForm</Display>
  <Edit>DocumentLibraryForm</Edit>
  <New>DocumentLibraryForm</New>
</FormTemplat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ct:contentTypeSchema xmlns:ct="http://schemas.microsoft.com/office/2006/metadata/contentType" xmlns:ma="http://schemas.microsoft.com/office/2006/metadata/properties/metaAttributes" ct:_="" ma:_="" ma:contentTypeName="Document" ma:contentTypeID="0x01010043E6EBDEE5B8684F885921FC8EB0FDEC" ma:contentTypeVersion="14" ma:contentTypeDescription="Create a new document." ma:contentTypeScope="" ma:versionID="0032f11f4ce2c2636535e67c664f7615">
  <xsd:schema xmlns:xsd="http://www.w3.org/2001/XMLSchema" xmlns:xs="http://www.w3.org/2001/XMLSchema" xmlns:p="http://schemas.microsoft.com/office/2006/metadata/properties" xmlns:ns1="http://schemas.microsoft.com/sharepoint/v3" xmlns:ns2="af610f50-4aee-43ff-9d65-64420adb70d2" xmlns:ns3="96390583-a687-428d-858c-445ed193da1a" targetNamespace="http://schemas.microsoft.com/office/2006/metadata/properties" ma:root="true" ma:fieldsID="b2fc1287a26147dc98b28b20f03da48f" ns1:_="" ns2:_="" ns3:_="">
    <xsd:import namespace="http://schemas.microsoft.com/sharepoint/v3"/>
    <xsd:import namespace="af610f50-4aee-43ff-9d65-64420adb70d2"/>
    <xsd:import namespace="96390583-a687-428d-858c-445ed193da1a"/>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390583-a687-428d-858c-445ed193da1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0D2804-FED8-48E1-BFB6-469ED672D98A}">
  <ds:schemaRefs>
    <ds:schemaRef ds:uri="http://schemas.microsoft.com/sharepoint/v3/contenttype/forms"/>
  </ds:schemaRefs>
</ds:datastoreItem>
</file>

<file path=customXml/itemProps10.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11.xml><?xml version="1.0" encoding="utf-8"?>
<ds:datastoreItem xmlns:ds="http://schemas.openxmlformats.org/officeDocument/2006/customXml" ds:itemID="{208D8C98-9D59-4255-AD73-3D49530F0689}">
  <ds:schemaRefs>
    <ds:schemaRef ds:uri="http://schemas.microsoft.com/sharepoint/v3/contenttype/forms"/>
  </ds:schemaRefs>
</ds:datastoreItem>
</file>

<file path=customXml/itemProps12.xml><?xml version="1.0" encoding="utf-8"?>
<ds:datastoreItem xmlns:ds="http://schemas.openxmlformats.org/officeDocument/2006/customXml" ds:itemID="{14B1BE10-017F-4A65-A275-6B73F74229C1}">
  <ds:schemaRefs>
    <ds:schemaRef ds:uri="http://schemas.microsoft.com/sharepoint/v3/contenttype/forms"/>
  </ds:schemaRefs>
</ds:datastoreItem>
</file>

<file path=customXml/itemProps13.xml><?xml version="1.0" encoding="utf-8"?>
<ds:datastoreItem xmlns:ds="http://schemas.openxmlformats.org/officeDocument/2006/customXml" ds:itemID="{5C40F908-F613-48A0-8EFD-4EAD1093F663}">
  <ds:schemaRefs>
    <ds:schemaRef ds:uri="http://schemas.microsoft.com/sharepoint/v3/contenttype/forms"/>
  </ds:schemaRefs>
</ds:datastoreItem>
</file>

<file path=customXml/itemProps14.xml><?xml version="1.0" encoding="utf-8"?>
<ds:datastoreItem xmlns:ds="http://schemas.openxmlformats.org/officeDocument/2006/customXml" ds:itemID="{C0DA218A-7A39-47B2-9AF3-D68640B9C927}">
  <ds:schemaRefs>
    <ds:schemaRef ds:uri="http://schemas.microsoft.com/sharepoint/v3/contenttype/forms"/>
  </ds:schemaRefs>
</ds:datastoreItem>
</file>

<file path=customXml/itemProps15.xml><?xml version="1.0" encoding="utf-8"?>
<ds:datastoreItem xmlns:ds="http://schemas.openxmlformats.org/officeDocument/2006/customXml" ds:itemID="{0BF61FB8-51B3-45CA-8198-E706920EC2B2}">
  <ds:schemaRefs>
    <ds:schemaRef ds:uri="http://schemas.microsoft.com/sharepoint/v3/contenttype/forms"/>
  </ds:schemaRefs>
</ds:datastoreItem>
</file>

<file path=customXml/itemProps16.xml><?xml version="1.0" encoding="utf-8"?>
<ds:datastoreItem xmlns:ds="http://schemas.openxmlformats.org/officeDocument/2006/customXml" ds:itemID="{E117A0F5-2610-48F3-9A2A-6BAAD2A3CE07}">
  <ds:schemaRefs>
    <ds:schemaRef ds:uri="http://schemas.microsoft.com/sharepoint/v3/contenttype/forms"/>
  </ds:schemaRefs>
</ds:datastoreItem>
</file>

<file path=customXml/itemProps17.xml><?xml version="1.0" encoding="utf-8"?>
<ds:datastoreItem xmlns:ds="http://schemas.openxmlformats.org/officeDocument/2006/customXml" ds:itemID="{6D655AC9-7B31-4382-8F80-801DED22C9ED}">
  <ds:schemaRefs>
    <ds:schemaRef ds:uri="http://schemas.microsoft.com/sharepoint/v3/contenttype/forms"/>
  </ds:schemaRefs>
</ds:datastoreItem>
</file>

<file path=customXml/itemProps18.xml><?xml version="1.0" encoding="utf-8"?>
<ds:datastoreItem xmlns:ds="http://schemas.openxmlformats.org/officeDocument/2006/customXml" ds:itemID="{F79DEE42-D622-4731-928E-CE1B45ED621A}">
  <ds:schemaRefs>
    <ds:schemaRef ds:uri="http://schemas.microsoft.com/sharepoint/v3/contenttype/forms"/>
  </ds:schemaRefs>
</ds:datastoreItem>
</file>

<file path=customXml/itemProps19.xml><?xml version="1.0" encoding="utf-8"?>
<ds:datastoreItem xmlns:ds="http://schemas.openxmlformats.org/officeDocument/2006/customXml" ds:itemID="{15ACDEB9-529F-4CD1-83D0-1C48120627DD}">
  <ds:schemaRefs>
    <ds:schemaRef ds:uri="http://schemas.microsoft.com/sharepoint/v3/contenttype/forms"/>
  </ds:schemaRefs>
</ds:datastoreItem>
</file>

<file path=customXml/itemProps2.xml><?xml version="1.0" encoding="utf-8"?>
<ds:datastoreItem xmlns:ds="http://schemas.openxmlformats.org/officeDocument/2006/customXml" ds:itemID="{059EFA1A-CFD1-495E-8F99-B2FFB377D416}">
  <ds:schemaRefs>
    <ds:schemaRef ds:uri="http://schemas.microsoft.com/sharepoint/v3/contenttype/forms"/>
  </ds:schemaRefs>
</ds:datastoreItem>
</file>

<file path=customXml/itemProps20.xml><?xml version="1.0" encoding="utf-8"?>
<ds:datastoreItem xmlns:ds="http://schemas.openxmlformats.org/officeDocument/2006/customXml" ds:itemID="{90FF8BB4-0F8A-45CD-9C57-9EA526C9D925}">
  <ds:schemaRefs>
    <ds:schemaRef ds:uri="http://schemas.microsoft.com/sharepoint/v3/contenttype/forms"/>
  </ds:schemaRefs>
</ds:datastoreItem>
</file>

<file path=customXml/itemProps21.xml><?xml version="1.0" encoding="utf-8"?>
<ds:datastoreItem xmlns:ds="http://schemas.openxmlformats.org/officeDocument/2006/customXml" ds:itemID="{16C81381-66EF-4780-97CC-B1538EF838AC}">
  <ds:schemaRefs>
    <ds:schemaRef ds:uri="http://schemas.microsoft.com/sharepoint/v3/contenttype/forms"/>
  </ds:schemaRefs>
</ds:datastoreItem>
</file>

<file path=customXml/itemProps22.xml><?xml version="1.0" encoding="utf-8"?>
<ds:datastoreItem xmlns:ds="http://schemas.openxmlformats.org/officeDocument/2006/customXml" ds:itemID="{2569B459-995C-4620-86CD-AA99E5085EF2}">
  <ds:schemaRefs>
    <ds:schemaRef ds:uri="http://schemas.microsoft.com/sharepoint/v3/contenttype/forms"/>
  </ds:schemaRefs>
</ds:datastoreItem>
</file>

<file path=customXml/itemProps23.xml><?xml version="1.0" encoding="utf-8"?>
<ds:datastoreItem xmlns:ds="http://schemas.openxmlformats.org/officeDocument/2006/customXml" ds:itemID="{6E5FAC16-4DAD-4C05-AD02-491D00747D1C}">
  <ds:schemaRefs>
    <ds:schemaRef ds:uri="http://schemas.microsoft.com/sharepoint/v3/contenttype/forms"/>
  </ds:schemaRefs>
</ds:datastoreItem>
</file>

<file path=customXml/itemProps24.xml><?xml version="1.0" encoding="utf-8"?>
<ds:datastoreItem xmlns:ds="http://schemas.openxmlformats.org/officeDocument/2006/customXml" ds:itemID="{9E3076D4-DA64-4159-8D3B-CCFC232C8847}">
  <ds:schemaRefs>
    <ds:schemaRef ds:uri="http://schemas.microsoft.com/sharepoint/v3/contenttype/forms"/>
  </ds:schemaRefs>
</ds:datastoreItem>
</file>

<file path=customXml/itemProps25.xml><?xml version="1.0" encoding="utf-8"?>
<ds:datastoreItem xmlns:ds="http://schemas.openxmlformats.org/officeDocument/2006/customXml" ds:itemID="{CDC6EE2E-1DD9-49E1-9FA0-5CD2A1E48881}">
  <ds:schemaRefs>
    <ds:schemaRef ds:uri="http://schemas.microsoft.com/sharepoint/v3/contenttype/forms"/>
  </ds:schemaRefs>
</ds:datastoreItem>
</file>

<file path=customXml/itemProps26.xml><?xml version="1.0" encoding="utf-8"?>
<ds:datastoreItem xmlns:ds="http://schemas.openxmlformats.org/officeDocument/2006/customXml" ds:itemID="{9589EB08-FB38-497F-AE89-D559C6EEDC2C}">
  <ds:schemaRefs>
    <ds:schemaRef ds:uri="http://schemas.microsoft.com/sharepoint/v3/contenttype/forms"/>
  </ds:schemaRefs>
</ds:datastoreItem>
</file>

<file path=customXml/itemProps2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8.xml><?xml version="1.0" encoding="utf-8"?>
<ds:datastoreItem xmlns:ds="http://schemas.openxmlformats.org/officeDocument/2006/customXml" ds:itemID="{8A57A607-4CA1-4BE8-BBE8-5D46E1517137}">
  <ds:schemaRefs>
    <ds:schemaRef ds:uri="http://schemas.microsoft.com/sharepoint/v3/contenttype/forms"/>
  </ds:schemaRefs>
</ds:datastoreItem>
</file>

<file path=customXml/itemProps29.xml><?xml version="1.0" encoding="utf-8"?>
<ds:datastoreItem xmlns:ds="http://schemas.openxmlformats.org/officeDocument/2006/customXml" ds:itemID="{E31E194C-A366-4032-B486-C1C6A2615607}">
  <ds:schemaRefs>
    <ds:schemaRef ds:uri="http://schemas.microsoft.com/sharepoint/v3/contenttype/forms"/>
  </ds:schemaRefs>
</ds:datastoreItem>
</file>

<file path=customXml/itemProps3.xml><?xml version="1.0" encoding="utf-8"?>
<ds:datastoreItem xmlns:ds="http://schemas.openxmlformats.org/officeDocument/2006/customXml" ds:itemID="{91CCDBFF-9B5F-4C20-81F7-BAA61EA061C5}">
  <ds:schemaRefs>
    <ds:schemaRef ds:uri="http://schemas.microsoft.com/sharepoint/v3/contenttype/forms"/>
  </ds:schemaRefs>
</ds:datastoreItem>
</file>

<file path=customXml/itemProps30.xml><?xml version="1.0" encoding="utf-8"?>
<ds:datastoreItem xmlns:ds="http://schemas.openxmlformats.org/officeDocument/2006/customXml" ds:itemID="{A40F1CB5-4489-43B4-B1E2-F9B1ED9F3BE5}">
  <ds:schemaRefs>
    <ds:schemaRef ds:uri="http://schemas.microsoft.com/sharepoint/v3/contenttype/forms"/>
  </ds:schemaRefs>
</ds:datastoreItem>
</file>

<file path=customXml/itemProps31.xml><?xml version="1.0" encoding="utf-8"?>
<ds:datastoreItem xmlns:ds="http://schemas.openxmlformats.org/officeDocument/2006/customXml" ds:itemID="{1B89A3C9-5A59-4AFC-AEF7-33D76CA889E5}">
  <ds:schemaRefs>
    <ds:schemaRef ds:uri="http://schemas.microsoft.com/sharepoint/v3/contenttype/forms"/>
  </ds:schemaRefs>
</ds:datastoreItem>
</file>

<file path=customXml/itemProps32.xml><?xml version="1.0" encoding="utf-8"?>
<ds:datastoreItem xmlns:ds="http://schemas.openxmlformats.org/officeDocument/2006/customXml" ds:itemID="{3A156081-C28A-40B0-9B3F-D5C8F5B53C15}">
  <ds:schemaRefs>
    <ds:schemaRef ds:uri="http://schemas.microsoft.com/sharepoint/v3/contenttype/forms"/>
  </ds:schemaRefs>
</ds:datastoreItem>
</file>

<file path=customXml/itemProps33.xml><?xml version="1.0" encoding="utf-8"?>
<ds:datastoreItem xmlns:ds="http://schemas.openxmlformats.org/officeDocument/2006/customXml" ds:itemID="{159326E9-4E34-41A2-AEE8-025D180B50E9}">
  <ds:schemaRefs>
    <ds:schemaRef ds:uri="http://schemas.microsoft.com/sharepoint/v3/contenttype/forms"/>
  </ds:schemaRefs>
</ds:datastoreItem>
</file>

<file path=customXml/itemProps4.xml><?xml version="1.0" encoding="utf-8"?>
<ds:datastoreItem xmlns:ds="http://schemas.openxmlformats.org/officeDocument/2006/customXml" ds:itemID="{5932D8C4-C9CF-4C2A-8DC1-F9930116FE4C}">
  <ds:schemaRefs>
    <ds:schemaRef ds:uri="http://schemas.microsoft.com/sharepoint/v3/contenttype/forms"/>
  </ds:schemaRefs>
</ds:datastoreItem>
</file>

<file path=customXml/itemProps5.xml><?xml version="1.0" encoding="utf-8"?>
<ds:datastoreItem xmlns:ds="http://schemas.openxmlformats.org/officeDocument/2006/customXml" ds:itemID="{CCB280BD-FFA3-4BF1-9490-A40487890453}">
  <ds:schemaRefs>
    <ds:schemaRef ds:uri="http://schemas.microsoft.com/sharepoint/v3/contenttype/forms"/>
  </ds:schemaRefs>
</ds:datastoreItem>
</file>

<file path=customXml/itemProps6.xml><?xml version="1.0" encoding="utf-8"?>
<ds:datastoreItem xmlns:ds="http://schemas.openxmlformats.org/officeDocument/2006/customXml" ds:itemID="{AFA6AB32-9718-41A0-ACCD-43D415B2D4F8}">
  <ds:schemaRefs>
    <ds:schemaRef ds:uri="http://schemas.microsoft.com/sharepoint/v3/contenttype/forms"/>
  </ds:schemaRefs>
</ds:datastoreItem>
</file>

<file path=customXml/itemProps7.xml><?xml version="1.0" encoding="utf-8"?>
<ds:datastoreItem xmlns:ds="http://schemas.openxmlformats.org/officeDocument/2006/customXml" ds:itemID="{7461C4DC-664A-4BDA-BD76-8F05CA151C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96390583-a687-428d-858c-445ed193d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1457F87B-728E-4C90-B0FB-48E1408D5E25}">
  <ds:schemaRefs>
    <ds:schemaRef ds:uri="http://schemas.microsoft.com/sharepoint/v3/contenttype/forms"/>
  </ds:schemaRefs>
</ds:datastoreItem>
</file>

<file path=customXml/itemProps9.xml><?xml version="1.0" encoding="utf-8"?>
<ds:datastoreItem xmlns:ds="http://schemas.openxmlformats.org/officeDocument/2006/customXml" ds:itemID="{24808614-0332-452E-8584-3C32220237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124</TotalTime>
  <Words>4016</Words>
  <Application>Microsoft Office PowerPoint</Application>
  <PresentationFormat>Custom</PresentationFormat>
  <Paragraphs>624</Paragraphs>
  <Slides>64</Slides>
  <Notes>53</Notes>
  <HiddenSlides>0</HiddenSlides>
  <MMClips>3</MMClips>
  <ScaleCrop>false</ScaleCrop>
  <HeadingPairs>
    <vt:vector size="8" baseType="variant">
      <vt:variant>
        <vt:lpstr>Fonts Used</vt:lpstr>
      </vt:variant>
      <vt:variant>
        <vt:i4>14</vt:i4>
      </vt:variant>
      <vt:variant>
        <vt:lpstr>Theme</vt:lpstr>
      </vt:variant>
      <vt:variant>
        <vt:i4>11</vt:i4>
      </vt:variant>
      <vt:variant>
        <vt:lpstr>Embedded OLE Servers</vt:lpstr>
      </vt:variant>
      <vt:variant>
        <vt:i4>1</vt:i4>
      </vt:variant>
      <vt:variant>
        <vt:lpstr>Slide Titles</vt:lpstr>
      </vt:variant>
      <vt:variant>
        <vt:i4>64</vt:i4>
      </vt:variant>
    </vt:vector>
  </HeadingPairs>
  <TitlesOfParts>
    <vt:vector size="90" baseType="lpstr">
      <vt:lpstr>Abadi</vt:lpstr>
      <vt:lpstr>Arial</vt:lpstr>
      <vt:lpstr>Arial Narrow</vt:lpstr>
      <vt:lpstr>Calibri</vt:lpstr>
      <vt:lpstr>Consolas</vt:lpstr>
      <vt:lpstr>Gill Sans</vt:lpstr>
      <vt:lpstr>Helvetica</vt:lpstr>
      <vt:lpstr>Rockwell Extra Bold</vt:lpstr>
      <vt:lpstr>Segoe UI</vt:lpstr>
      <vt:lpstr>Segoe UI Light</vt:lpstr>
      <vt:lpstr>Segoe UI Semibold</vt:lpstr>
      <vt:lpstr>Segoe UI Semilight</vt:lpstr>
      <vt:lpstr>Wingdings</vt:lpstr>
      <vt:lpstr>Wingdings 3</vt:lpstr>
      <vt:lpstr>5-50109_Microsoft_Light_Template</vt:lpstr>
      <vt:lpstr>5-50109_Microsoft_Dark_Template</vt:lpstr>
      <vt:lpstr>1_5-50109_Microsoft_Light_Template</vt:lpstr>
      <vt:lpstr>Azure PPT Template - 2018</vt:lpstr>
      <vt:lpstr>WHITE TEMPLATE</vt:lpstr>
      <vt:lpstr>1_ALM Confernce 2013 - Slide Masters</vt:lpstr>
      <vt:lpstr>1_WHITE TEMPLATE</vt:lpstr>
      <vt:lpstr>KEEP_WHITE TEMPLATE</vt:lpstr>
      <vt:lpstr>2_WHITE TEMPLATE</vt:lpstr>
      <vt:lpstr>2_5-50109_Microsoft_Light_Template</vt:lpstr>
      <vt:lpstr>Azure</vt:lpstr>
      <vt:lpstr>think-cell Slide</vt:lpstr>
      <vt:lpstr>PowerPoint Presentation</vt:lpstr>
      <vt:lpstr>DevOps CAT team mission</vt:lpstr>
      <vt:lpstr>What is Tupelo, MS world-famous for?</vt:lpstr>
      <vt:lpstr>Accelerating Delivery with DevOps</vt:lpstr>
      <vt:lpstr>I work on Azure DevOps</vt:lpstr>
      <vt:lpstr>PowerPoint Presentation</vt:lpstr>
      <vt:lpstr>PowerPoint Presentation</vt:lpstr>
      <vt:lpstr>PowerPoint Presentation</vt:lpstr>
      <vt:lpstr>One Engineering System using Azure DevOps</vt:lpstr>
      <vt:lpstr>PowerPoint Presentation</vt:lpstr>
      <vt:lpstr>DevOps inside Microsoft</vt:lpstr>
      <vt:lpstr>Five habits we’ve learned so far</vt:lpstr>
      <vt:lpstr>Five habits we’ve learned so far</vt:lpstr>
      <vt:lpstr>Listen to our customers</vt:lpstr>
      <vt:lpstr>Our Definition of Done</vt:lpstr>
      <vt:lpstr>Collect data broadly (but carefully)</vt:lpstr>
      <vt:lpstr>You get what you measure (Don’t measure what you don’t want)</vt:lpstr>
      <vt:lpstr>Build-Measure-Learn</vt:lpstr>
      <vt:lpstr>Failure is an opportunity to learn</vt:lpstr>
      <vt:lpstr>Five habits we’ve learned so far</vt:lpstr>
      <vt:lpstr>Live Site Incidents</vt:lpstr>
      <vt:lpstr>Be Transparent</vt:lpstr>
      <vt:lpstr>No such thing as ‘partial automation’</vt:lpstr>
      <vt:lpstr>Automate completely</vt:lpstr>
      <vt:lpstr>Security Mindset - Assume Breach</vt:lpstr>
      <vt:lpstr>Five habits we’ve learned so far</vt:lpstr>
      <vt:lpstr>Agile at Scale with Aligned Autonomy</vt:lpstr>
      <vt:lpstr>PowerPoint Presentation</vt:lpstr>
      <vt:lpstr>Team Structure</vt:lpstr>
      <vt:lpstr>PowerPoint Presentation</vt:lpstr>
      <vt:lpstr>PowerPoint Presentation</vt:lpstr>
      <vt:lpstr>Teams</vt:lpstr>
      <vt:lpstr>Instead of Horizontal…</vt:lpstr>
      <vt:lpstr>We strive for Vertical</vt:lpstr>
      <vt:lpstr>Sticky Note Exercise - Self Forming Teams</vt:lpstr>
      <vt:lpstr>Planning</vt:lpstr>
      <vt:lpstr>Measure Outcomes not Outputs</vt:lpstr>
      <vt:lpstr>Alignment</vt:lpstr>
      <vt:lpstr>How do you stay in sync?</vt:lpstr>
      <vt:lpstr>Sprint Mail – Per Crew (1st Six Years)</vt:lpstr>
      <vt:lpstr>Sprint Mail – Per Epic (Current Practice)</vt:lpstr>
      <vt:lpstr>Five habits we’ve learned so far</vt:lpstr>
      <vt:lpstr>Managing the pipeline:  </vt:lpstr>
      <vt:lpstr>Do Not Incur Debt</vt:lpstr>
      <vt:lpstr>Release Flow</vt:lpstr>
      <vt:lpstr>Pull requests</vt:lpstr>
      <vt:lpstr>Pull requests</vt:lpstr>
      <vt:lpstr>Tests against pull request</vt:lpstr>
      <vt:lpstr>CI: Green Means Green, Red Means Red</vt:lpstr>
      <vt:lpstr>Created a “Non-Denominational” Test Taxonomy</vt:lpstr>
      <vt:lpstr>Test portfolio over time</vt:lpstr>
      <vt:lpstr>Test portfolio over time</vt:lpstr>
      <vt:lpstr>Five habits we’ve learned so far</vt:lpstr>
      <vt:lpstr>Early Principles</vt:lpstr>
      <vt:lpstr>What do feature flags give us?</vt:lpstr>
      <vt:lpstr>Control</vt:lpstr>
      <vt:lpstr>Awesome!  What could go wrong?</vt:lpstr>
      <vt:lpstr>Progressive Exposure</vt:lpstr>
      <vt:lpstr>Progressive Exposure</vt:lpstr>
      <vt:lpstr>Progress follows a J-curve</vt:lpstr>
      <vt:lpstr>Our DevOps Transformation – the story so far</vt:lpstr>
      <vt:lpstr>PowerPoint Presentation</vt:lpstr>
      <vt:lpstr>Features Delivered per Year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at Microsoft</dc:title>
  <dc:creator>Maritsa Sarri (Venezu)</dc:creator>
  <cp:lastModifiedBy>Mickey Gousset</cp:lastModifiedBy>
  <cp:revision>3</cp:revision>
  <dcterms:modified xsi:type="dcterms:W3CDTF">2019-10-24T15:25:18Z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0x01010043E6EBDEE5B8684F885921FC8EB0FDEC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martinwo@microsoft.com</vt:lpwstr>
  </property>
  <property fmtid="{D5CDD505-2E9C-101B-9397-08002B2CF9AE}" pid="18" name="MSIP_Label_f42aa342-8706-4288-bd11-ebb85995028c_SetDate">
    <vt:lpwstr>2017-09-22T15:16:38.1877841+01:00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